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64"/>
  </p:notesMasterIdLst>
  <p:sldIdLst>
    <p:sldId id="256" r:id="rId2"/>
    <p:sldId id="257" r:id="rId3"/>
    <p:sldId id="307" r:id="rId4"/>
    <p:sldId id="271" r:id="rId5"/>
    <p:sldId id="304" r:id="rId6"/>
    <p:sldId id="305" r:id="rId7"/>
    <p:sldId id="320" r:id="rId8"/>
    <p:sldId id="258" r:id="rId9"/>
    <p:sldId id="314" r:id="rId10"/>
    <p:sldId id="348" r:id="rId11"/>
    <p:sldId id="351" r:id="rId12"/>
    <p:sldId id="329" r:id="rId13"/>
    <p:sldId id="330" r:id="rId14"/>
    <p:sldId id="333" r:id="rId15"/>
    <p:sldId id="259" r:id="rId16"/>
    <p:sldId id="331" r:id="rId17"/>
    <p:sldId id="300" r:id="rId18"/>
    <p:sldId id="308" r:id="rId19"/>
    <p:sldId id="306" r:id="rId20"/>
    <p:sldId id="321" r:id="rId21"/>
    <p:sldId id="292" r:id="rId22"/>
    <p:sldId id="332" r:id="rId23"/>
    <p:sldId id="260" r:id="rId24"/>
    <p:sldId id="261" r:id="rId25"/>
    <p:sldId id="316" r:id="rId26"/>
    <p:sldId id="310" r:id="rId27"/>
    <p:sldId id="311" r:id="rId28"/>
    <p:sldId id="324" r:id="rId29"/>
    <p:sldId id="336" r:id="rId30"/>
    <p:sldId id="334" r:id="rId31"/>
    <p:sldId id="322" r:id="rId32"/>
    <p:sldId id="337" r:id="rId33"/>
    <p:sldId id="338" r:id="rId34"/>
    <p:sldId id="325" r:id="rId35"/>
    <p:sldId id="327" r:id="rId36"/>
    <p:sldId id="323" r:id="rId37"/>
    <p:sldId id="326" r:id="rId38"/>
    <p:sldId id="319" r:id="rId39"/>
    <p:sldId id="339" r:id="rId40"/>
    <p:sldId id="342" r:id="rId41"/>
    <p:sldId id="343" r:id="rId42"/>
    <p:sldId id="315" r:id="rId43"/>
    <p:sldId id="309" r:id="rId44"/>
    <p:sldId id="317" r:id="rId45"/>
    <p:sldId id="318" r:id="rId46"/>
    <p:sldId id="341" r:id="rId47"/>
    <p:sldId id="312" r:id="rId48"/>
    <p:sldId id="340" r:id="rId49"/>
    <p:sldId id="352" r:id="rId50"/>
    <p:sldId id="345" r:id="rId51"/>
    <p:sldId id="349" r:id="rId52"/>
    <p:sldId id="346" r:id="rId53"/>
    <p:sldId id="347" r:id="rId54"/>
    <p:sldId id="344" r:id="rId55"/>
    <p:sldId id="298" r:id="rId56"/>
    <p:sldId id="302" r:id="rId57"/>
    <p:sldId id="297" r:id="rId58"/>
    <p:sldId id="299" r:id="rId59"/>
    <p:sldId id="295" r:id="rId60"/>
    <p:sldId id="301" r:id="rId61"/>
    <p:sldId id="296" r:id="rId62"/>
    <p:sldId id="303" r:id="rId63"/>
  </p:sldIdLst>
  <p:sldSz cx="9144000" cy="5143500" type="screen16x9"/>
  <p:notesSz cx="6858000" cy="9144000"/>
  <p:embeddedFontLs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Montserrat" pitchFamily="2" charset="77"/>
      <p:regular r:id="rId69"/>
      <p:bold r:id="rId70"/>
      <p:italic r:id="rId71"/>
      <p:boldItalic r:id="rId72"/>
    </p:embeddedFont>
    <p:embeddedFont>
      <p:font typeface="Raleway" panose="020B0503030101060003" pitchFamily="34" charset="77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317"/>
    <a:srgbClr val="678053"/>
    <a:srgbClr val="FF9693"/>
    <a:srgbClr val="1600FF"/>
    <a:srgbClr val="F5F7F5"/>
    <a:srgbClr val="FA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3"/>
    <p:restoredTop sz="92785"/>
  </p:normalViewPr>
  <p:slideViewPr>
    <p:cSldViewPr snapToGrid="0" snapToObjects="1">
      <p:cViewPr>
        <p:scale>
          <a:sx n="123" d="100"/>
          <a:sy n="123" d="100"/>
        </p:scale>
        <p:origin x="-104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164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23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038cf9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8038cf96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256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106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97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78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351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0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765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704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368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816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4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93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024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748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900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553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08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356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556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242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45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0339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778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223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98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9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552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30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vectors/background" TargetMode="External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3.tiff"/><Relationship Id="rId5" Type="http://schemas.openxmlformats.org/officeDocument/2006/relationships/image" Target="../media/image58.jpeg"/><Relationship Id="rId10" Type="http://schemas.openxmlformats.org/officeDocument/2006/relationships/image" Target="../media/image62.jpeg"/><Relationship Id="rId4" Type="http://schemas.openxmlformats.org/officeDocument/2006/relationships/image" Target="../media/image57.jpeg"/><Relationship Id="rId9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3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cocktail or not to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0C093-EFD2-9A4D-9924-53E8AA6B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11" y="1785436"/>
            <a:ext cx="1406643" cy="1559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97791-BA78-8540-A129-017B9361A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24250">
            <a:off x="8233266" y="1767503"/>
            <a:ext cx="593961" cy="319749"/>
          </a:xfrm>
          <a:prstGeom prst="rect">
            <a:avLst/>
          </a:prstGeom>
        </p:spPr>
      </p:pic>
      <p:sp>
        <p:nvSpPr>
          <p:cNvPr id="6" name="Google Shape;62;p11">
            <a:extLst>
              <a:ext uri="{FF2B5EF4-FFF2-40B4-BE49-F238E27FC236}">
                <a16:creationId xmlns:a16="http://schemas.microsoft.com/office/drawing/2014/main" id="{0536BD10-B71F-6944-AACB-6A90D7CEFBF2}"/>
              </a:ext>
            </a:extLst>
          </p:cNvPr>
          <p:cNvSpPr txBox="1">
            <a:spLocks/>
          </p:cNvSpPr>
          <p:nvPr/>
        </p:nvSpPr>
        <p:spPr>
          <a:xfrm>
            <a:off x="10160" y="451911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>
                <a:latin typeface="Raleway" panose="020B0503030101060003" pitchFamily="34" charset="77"/>
              </a:rPr>
              <a:t>Joshua Banks Mailman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3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031 C -0.01302 -0.03457 -0.03524 -0.10741 -0.04757 -0.14197 C -0.0559 -0.16574 -0.12986 -0.25741 -0.19757 -0.28055 C -0.26545 -0.3037 -0.44097 -0.28796 -0.45486 -0.28117 C -0.48611 -0.28734 -0.70538 -0.20525 -0.72934 -0.18518 " pathEditMode="relative" rAng="13080000" ptsTypes="AAA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30" y="-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2551176" y="905256"/>
            <a:ext cx="1362456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59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D9FE-D5B2-2942-A8A1-E472EB84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50" y="822960"/>
            <a:ext cx="5325850" cy="4091940"/>
          </a:xfrm>
          <a:prstGeom prst="rect">
            <a:avLst/>
          </a:prstGeom>
        </p:spPr>
      </p:pic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F955ACEE-AB0B-AD4B-801A-D15BFD606EFD}"/>
              </a:ext>
            </a:extLst>
          </p:cNvPr>
          <p:cNvSpPr txBox="1">
            <a:spLocks/>
          </p:cNvSpPr>
          <p:nvPr/>
        </p:nvSpPr>
        <p:spPr>
          <a:xfrm>
            <a:off x="4981448" y="-398197"/>
            <a:ext cx="47274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E70CF-1573-AB41-9C34-37598FDD16DF}"/>
              </a:ext>
            </a:extLst>
          </p:cNvPr>
          <p:cNvSpPr/>
          <p:nvPr/>
        </p:nvSpPr>
        <p:spPr>
          <a:xfrm>
            <a:off x="271365" y="2002321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0.3340  0.3047 	-0.0293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61F12A-7C43-9546-B824-CD53D94B4FC5}"/>
              </a:ext>
            </a:extLst>
          </p:cNvPr>
          <p:cNvSpPr/>
          <p:nvPr/>
        </p:nvSpPr>
        <p:spPr>
          <a:xfrm>
            <a:off x="271365" y="1692913"/>
            <a:ext cx="2882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train       </a:t>
            </a:r>
            <a:r>
              <a:rPr lang="en-US" dirty="0" err="1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val</a:t>
            </a:r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	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6058F-73FE-C64B-8208-10BE170ABAF1}"/>
              </a:ext>
            </a:extLst>
          </p:cNvPr>
          <p:cNvSpPr/>
          <p:nvPr/>
        </p:nvSpPr>
        <p:spPr>
          <a:xfrm>
            <a:off x="271365" y="1303446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 loss cross-entropy</a:t>
            </a:r>
          </a:p>
        </p:txBody>
      </p: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39742EEF-D4DC-534C-9DB4-C7E8FA98D484}"/>
              </a:ext>
            </a:extLst>
          </p:cNvPr>
          <p:cNvSpPr txBox="1">
            <a:spLocks/>
          </p:cNvSpPr>
          <p:nvPr/>
        </p:nvSpPr>
        <p:spPr>
          <a:xfrm>
            <a:off x="3525181" y="84667"/>
            <a:ext cx="4727448" cy="60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  <a:latin typeface="Raleway" panose="020B0503030101060003" pitchFamily="34" charset="77"/>
              </a:rPr>
              <a:t>based on just</a:t>
            </a:r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D2EA37F2-09E0-B745-87C4-8345A6AD42EE}"/>
              </a:ext>
            </a:extLst>
          </p:cNvPr>
          <p:cNvSpPr txBox="1">
            <a:spLocks/>
          </p:cNvSpPr>
          <p:nvPr/>
        </p:nvSpPr>
        <p:spPr>
          <a:xfrm>
            <a:off x="-491715" y="-289983"/>
            <a:ext cx="4741981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Logistic Regression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AD63D3-CC89-594B-BA10-0DDCE3DC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84" y="2404532"/>
            <a:ext cx="2801848" cy="21674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5A3B80-CA46-924D-B72C-67739FB6838A}"/>
              </a:ext>
            </a:extLst>
          </p:cNvPr>
          <p:cNvSpPr/>
          <p:nvPr/>
        </p:nvSpPr>
        <p:spPr>
          <a:xfrm>
            <a:off x="355600" y="4620280"/>
            <a:ext cx="4474302" cy="492443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Precision: 0.6061 	Recall: 0.8696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threshold: 0.2 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74DB8-39DC-E143-B945-B94ADC8D7B25}"/>
              </a:ext>
            </a:extLst>
          </p:cNvPr>
          <p:cNvSpPr/>
          <p:nvPr/>
        </p:nvSpPr>
        <p:spPr>
          <a:xfrm>
            <a:off x="364602" y="4644583"/>
            <a:ext cx="4311570" cy="21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74690D4D-7460-0442-BD7A-66185859F4E9}"/>
              </a:ext>
            </a:extLst>
          </p:cNvPr>
          <p:cNvSpPr txBox="1">
            <a:spLocks/>
          </p:cNvSpPr>
          <p:nvPr/>
        </p:nvSpPr>
        <p:spPr>
          <a:xfrm>
            <a:off x="201012" y="692728"/>
            <a:ext cx="2168115" cy="553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i="1" dirty="0">
                <a:solidFill>
                  <a:srgbClr val="FF0000"/>
                </a:solidFill>
                <a:latin typeface="Raleway" panose="020B0503030101060003" pitchFamily="34" charset="77"/>
              </a:rPr>
              <a:t>one trial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F52F3-FB47-FA49-AA71-3D0DE6C6F174}"/>
              </a:ext>
            </a:extLst>
          </p:cNvPr>
          <p:cNvSpPr/>
          <p:nvPr/>
        </p:nvSpPr>
        <p:spPr>
          <a:xfrm>
            <a:off x="2100165" y="1872095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overfitting</a:t>
            </a:r>
          </a:p>
        </p:txBody>
      </p:sp>
    </p:spTree>
    <p:extLst>
      <p:ext uri="{BB962C8B-B14F-4D97-AF65-F5344CB8AC3E}">
        <p14:creationId xmlns:p14="http://schemas.microsoft.com/office/powerpoint/2010/main" val="148809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2551176" y="905256"/>
            <a:ext cx="1362456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59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D9FE-D5B2-2942-A8A1-E472EB84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50" y="822960"/>
            <a:ext cx="5325850" cy="4091940"/>
          </a:xfrm>
          <a:prstGeom prst="rect">
            <a:avLst/>
          </a:prstGeom>
        </p:spPr>
      </p:pic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F955ACEE-AB0B-AD4B-801A-D15BFD606EFD}"/>
              </a:ext>
            </a:extLst>
          </p:cNvPr>
          <p:cNvSpPr txBox="1">
            <a:spLocks/>
          </p:cNvSpPr>
          <p:nvPr/>
        </p:nvSpPr>
        <p:spPr>
          <a:xfrm>
            <a:off x="4981448" y="-398197"/>
            <a:ext cx="47274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E70CF-1573-AB41-9C34-37598FDD16DF}"/>
              </a:ext>
            </a:extLst>
          </p:cNvPr>
          <p:cNvSpPr/>
          <p:nvPr/>
        </p:nvSpPr>
        <p:spPr>
          <a:xfrm>
            <a:off x="271365" y="2002321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0.3340  0.3047 	-0.0293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61F12A-7C43-9546-B824-CD53D94B4FC5}"/>
              </a:ext>
            </a:extLst>
          </p:cNvPr>
          <p:cNvSpPr/>
          <p:nvPr/>
        </p:nvSpPr>
        <p:spPr>
          <a:xfrm>
            <a:off x="271365" y="1692913"/>
            <a:ext cx="2882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train       </a:t>
            </a:r>
            <a:r>
              <a:rPr lang="en-US" dirty="0" err="1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val</a:t>
            </a:r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	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6058F-73FE-C64B-8208-10BE170ABAF1}"/>
              </a:ext>
            </a:extLst>
          </p:cNvPr>
          <p:cNvSpPr/>
          <p:nvPr/>
        </p:nvSpPr>
        <p:spPr>
          <a:xfrm>
            <a:off x="271365" y="1303446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 loss cross-entropy</a:t>
            </a:r>
          </a:p>
        </p:txBody>
      </p: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39742EEF-D4DC-534C-9DB4-C7E8FA98D484}"/>
              </a:ext>
            </a:extLst>
          </p:cNvPr>
          <p:cNvSpPr txBox="1">
            <a:spLocks/>
          </p:cNvSpPr>
          <p:nvPr/>
        </p:nvSpPr>
        <p:spPr>
          <a:xfrm>
            <a:off x="3525181" y="84667"/>
            <a:ext cx="4727448" cy="60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  <a:latin typeface="Raleway" panose="020B0503030101060003" pitchFamily="34" charset="77"/>
              </a:rPr>
              <a:t>based on just</a:t>
            </a:r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D2EA37F2-09E0-B745-87C4-8345A6AD42EE}"/>
              </a:ext>
            </a:extLst>
          </p:cNvPr>
          <p:cNvSpPr txBox="1">
            <a:spLocks/>
          </p:cNvSpPr>
          <p:nvPr/>
        </p:nvSpPr>
        <p:spPr>
          <a:xfrm>
            <a:off x="-491715" y="-289983"/>
            <a:ext cx="4741981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Logistic Regression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AD63D3-CC89-594B-BA10-0DDCE3DC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84" y="2404532"/>
            <a:ext cx="2801848" cy="21674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35556B-A947-644E-8218-C3ECA4827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339" y="805385"/>
            <a:ext cx="5259244" cy="40952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5A3B80-CA46-924D-B72C-67739FB6838A}"/>
              </a:ext>
            </a:extLst>
          </p:cNvPr>
          <p:cNvSpPr/>
          <p:nvPr/>
        </p:nvSpPr>
        <p:spPr>
          <a:xfrm>
            <a:off x="355600" y="4620280"/>
            <a:ext cx="4474302" cy="492443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Precision: 0.6061 	Recall: 0.8696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threshold: 0.2 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74DB8-39DC-E143-B945-B94ADC8D7B25}"/>
              </a:ext>
            </a:extLst>
          </p:cNvPr>
          <p:cNvSpPr/>
          <p:nvPr/>
        </p:nvSpPr>
        <p:spPr>
          <a:xfrm>
            <a:off x="364602" y="4644583"/>
            <a:ext cx="4311570" cy="21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D2DDC8-10C2-A747-85EF-958A5B554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48" y="2410491"/>
            <a:ext cx="2754776" cy="209971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985AF5-82C2-8B41-82B5-51CFEA432FA8}"/>
              </a:ext>
            </a:extLst>
          </p:cNvPr>
          <p:cNvSpPr/>
          <p:nvPr/>
        </p:nvSpPr>
        <p:spPr>
          <a:xfrm>
            <a:off x="259791" y="2008449"/>
            <a:ext cx="268695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0.3210  0.3382	 0.0172</a:t>
            </a:r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A311659D-A039-2F4B-87BB-80A7B7819F19}"/>
              </a:ext>
            </a:extLst>
          </p:cNvPr>
          <p:cNvSpPr txBox="1">
            <a:spLocks/>
          </p:cNvSpPr>
          <p:nvPr/>
        </p:nvSpPr>
        <p:spPr>
          <a:xfrm>
            <a:off x="201012" y="692728"/>
            <a:ext cx="2168115" cy="553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i="1" dirty="0">
                <a:solidFill>
                  <a:srgbClr val="FF0000"/>
                </a:solidFill>
                <a:latin typeface="Raleway" panose="020B0503030101060003" pitchFamily="34" charset="77"/>
              </a:rPr>
              <a:t>another trial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3152E5-139F-4945-8974-A2ACD5AAA559}"/>
              </a:ext>
            </a:extLst>
          </p:cNvPr>
          <p:cNvSpPr/>
          <p:nvPr/>
        </p:nvSpPr>
        <p:spPr>
          <a:xfrm>
            <a:off x="2100165" y="1872095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overfitting</a:t>
            </a:r>
          </a:p>
        </p:txBody>
      </p:sp>
    </p:spTree>
    <p:extLst>
      <p:ext uri="{BB962C8B-B14F-4D97-AF65-F5344CB8AC3E}">
        <p14:creationId xmlns:p14="http://schemas.microsoft.com/office/powerpoint/2010/main" val="6512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</a:rPr>
              <a:t>contributors</a:t>
            </a:r>
          </a:p>
          <a:p>
            <a:r>
              <a:rPr lang="en-US" sz="1200" dirty="0">
                <a:solidFill>
                  <a:schemeClr val="accent2"/>
                </a:solidFill>
              </a:rPr>
              <a:t>(positive coefficients)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B5610-A504-AD4F-9C34-50550F41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31" y="660398"/>
            <a:ext cx="3764724" cy="4364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DA208-9161-B34C-A90F-2392ED9D9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05499" y="474133"/>
            <a:ext cx="2855151" cy="4279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AF2F3-862B-F54F-A56C-6C0F130B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56781"/>
            <a:ext cx="9144000" cy="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8.64198E-7 L -0.08941 0.269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1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4;p17">
            <a:extLst>
              <a:ext uri="{FF2B5EF4-FFF2-40B4-BE49-F238E27FC236}">
                <a16:creationId xmlns:a16="http://schemas.microsoft.com/office/drawing/2014/main" id="{E9B00246-968D-6242-BB35-0BC9621EE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11769-13CB-D041-B6DF-FCC6815A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934" y="143655"/>
            <a:ext cx="3197922" cy="4793717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65019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C000"/>
                </a:solidFill>
              </a:rPr>
              <a:t>detractors</a:t>
            </a:r>
          </a:p>
          <a:p>
            <a:r>
              <a:rPr lang="en-US" sz="1200" dirty="0">
                <a:solidFill>
                  <a:srgbClr val="FFC000"/>
                </a:solidFill>
              </a:rPr>
              <a:t>(negative coefficients)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3558A-C517-9B4E-A253-A29A9825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6781"/>
            <a:ext cx="9144000" cy="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83951E-6 L -0.16615 -0.358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15549" y="-1089842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85614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160020" y="2051986"/>
            <a:ext cx="162666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160020" y="0"/>
            <a:ext cx="9079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Multiple scenarios</a:t>
            </a:r>
          </a:p>
        </p:txBody>
      </p:sp>
    </p:spTree>
    <p:extLst>
      <p:ext uri="{BB962C8B-B14F-4D97-AF65-F5344CB8AC3E}">
        <p14:creationId xmlns:p14="http://schemas.microsoft.com/office/powerpoint/2010/main" val="116837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 into food feature importance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</a:t>
            </a:r>
            <a:r>
              <a:rPr lang="en" i="1" dirty="0" err="1"/>
              <a:t>ndependent</a:t>
            </a:r>
            <a:r>
              <a:rPr lang="en" i="1" dirty="0"/>
              <a:t> </a:t>
            </a:r>
            <a:r>
              <a:rPr lang="en" dirty="0"/>
              <a:t>of conventional food groupings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83527" y="-290945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61611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4120200" y="684331"/>
            <a:ext cx="5341434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600" dirty="0">
                <a:solidFill>
                  <a:schemeClr val="accent2"/>
                </a:solidFill>
              </a:rPr>
              <a:t>Continuous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64008" y="900395"/>
            <a:ext cx="556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Features </a:t>
            </a:r>
          </a:p>
          <a:p>
            <a:r>
              <a:rPr lang="en-US" sz="6000" dirty="0">
                <a:solidFill>
                  <a:schemeClr val="accent2"/>
                </a:solidFill>
              </a:rPr>
              <a:t>of foods</a:t>
            </a:r>
          </a:p>
        </p:txBody>
      </p:sp>
    </p:spTree>
    <p:extLst>
      <p:ext uri="{BB962C8B-B14F-4D97-AF65-F5344CB8AC3E}">
        <p14:creationId xmlns:p14="http://schemas.microsoft.com/office/powerpoint/2010/main" val="39626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169764-9E81-7141-BFF8-203E03C3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88" y="196769"/>
            <a:ext cx="3758939" cy="4645788"/>
          </a:xfrm>
          <a:prstGeom prst="rect">
            <a:avLst/>
          </a:prstGeom>
        </p:spPr>
      </p:pic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E5E5A0B2-9C37-AA44-9DD2-01821E102769}"/>
              </a:ext>
            </a:extLst>
          </p:cNvPr>
          <p:cNvSpPr txBox="1"/>
          <p:nvPr/>
        </p:nvSpPr>
        <p:spPr>
          <a:xfrm>
            <a:off x="280239" y="0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Source for </a:t>
            </a:r>
            <a:r>
              <a:rPr lang="en-US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food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Foodb.ca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494873-FEF2-704B-B0C8-13FE888B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8" y="1173500"/>
            <a:ext cx="3485915" cy="21456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956776-1992-C346-A04D-E3049F6AE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20" y="799512"/>
            <a:ext cx="4210131" cy="2620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9CBB91-2EC9-7647-B736-42A01328212D}"/>
              </a:ext>
            </a:extLst>
          </p:cNvPr>
          <p:cNvSpPr/>
          <p:nvPr/>
        </p:nvSpPr>
        <p:spPr>
          <a:xfrm>
            <a:off x="8329353" y="207818"/>
            <a:ext cx="382385" cy="468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28;p27">
            <a:extLst>
              <a:ext uri="{FF2B5EF4-FFF2-40B4-BE49-F238E27FC236}">
                <a16:creationId xmlns:a16="http://schemas.microsoft.com/office/drawing/2014/main" id="{17694608-64DA-B742-8F29-77A9F62F1A33}"/>
              </a:ext>
            </a:extLst>
          </p:cNvPr>
          <p:cNvSpPr txBox="1">
            <a:spLocks/>
          </p:cNvSpPr>
          <p:nvPr/>
        </p:nvSpPr>
        <p:spPr>
          <a:xfrm>
            <a:off x="259031" y="3935268"/>
            <a:ext cx="7517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5,000,000+</a:t>
            </a:r>
          </a:p>
        </p:txBody>
      </p:sp>
      <p:sp>
        <p:nvSpPr>
          <p:cNvPr id="9" name="Google Shape;229;p27">
            <a:extLst>
              <a:ext uri="{FF2B5EF4-FFF2-40B4-BE49-F238E27FC236}">
                <a16:creationId xmlns:a16="http://schemas.microsoft.com/office/drawing/2014/main" id="{7C78C403-BD0B-5F46-9D3B-D20734EE350F}"/>
              </a:ext>
            </a:extLst>
          </p:cNvPr>
          <p:cNvSpPr txBox="1">
            <a:spLocks/>
          </p:cNvSpPr>
          <p:nvPr/>
        </p:nvSpPr>
        <p:spPr>
          <a:xfrm>
            <a:off x="278282" y="4556605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/>
              <a:t>food compound concentration measurements</a:t>
            </a:r>
          </a:p>
        </p:txBody>
      </p:sp>
      <p:sp>
        <p:nvSpPr>
          <p:cNvPr id="10" name="Google Shape;234;p27">
            <a:extLst>
              <a:ext uri="{FF2B5EF4-FFF2-40B4-BE49-F238E27FC236}">
                <a16:creationId xmlns:a16="http://schemas.microsoft.com/office/drawing/2014/main" id="{296874A7-66BD-8147-8631-402F1D2E1DF7}"/>
              </a:ext>
            </a:extLst>
          </p:cNvPr>
          <p:cNvSpPr/>
          <p:nvPr/>
        </p:nvSpPr>
        <p:spPr>
          <a:xfrm rot="8329181">
            <a:off x="3325124" y="2814498"/>
            <a:ext cx="2415563" cy="219371"/>
          </a:xfrm>
          <a:prstGeom prst="rightArrow">
            <a:avLst>
              <a:gd name="adj1" fmla="val 30537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2;p27">
            <a:extLst>
              <a:ext uri="{FF2B5EF4-FFF2-40B4-BE49-F238E27FC236}">
                <a16:creationId xmlns:a16="http://schemas.microsoft.com/office/drawing/2014/main" id="{CAFD001F-D2DE-924A-8502-D8A351354F3C}"/>
              </a:ext>
            </a:extLst>
          </p:cNvPr>
          <p:cNvSpPr txBox="1">
            <a:spLocks/>
          </p:cNvSpPr>
          <p:nvPr/>
        </p:nvSpPr>
        <p:spPr>
          <a:xfrm>
            <a:off x="7073718" y="2417726"/>
            <a:ext cx="7517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66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900+</a:t>
            </a:r>
          </a:p>
        </p:txBody>
      </p:sp>
      <p:sp>
        <p:nvSpPr>
          <p:cNvPr id="12" name="Google Shape;233;p27">
            <a:extLst>
              <a:ext uri="{FF2B5EF4-FFF2-40B4-BE49-F238E27FC236}">
                <a16:creationId xmlns:a16="http://schemas.microsoft.com/office/drawing/2014/main" id="{78F86003-B6FF-EE49-BE86-2205B897746E}"/>
              </a:ext>
            </a:extLst>
          </p:cNvPr>
          <p:cNvSpPr txBox="1">
            <a:spLocks/>
          </p:cNvSpPr>
          <p:nvPr/>
        </p:nvSpPr>
        <p:spPr>
          <a:xfrm>
            <a:off x="7073718" y="2870140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2000" dirty="0"/>
              <a:t>foods</a:t>
            </a:r>
          </a:p>
        </p:txBody>
      </p:sp>
      <p:sp>
        <p:nvSpPr>
          <p:cNvPr id="13" name="Google Shape;235;p27">
            <a:extLst>
              <a:ext uri="{FF2B5EF4-FFF2-40B4-BE49-F238E27FC236}">
                <a16:creationId xmlns:a16="http://schemas.microsoft.com/office/drawing/2014/main" id="{B6D7101E-6A2C-6C42-83E2-2EEC3B6CE26D}"/>
              </a:ext>
            </a:extLst>
          </p:cNvPr>
          <p:cNvSpPr/>
          <p:nvPr/>
        </p:nvSpPr>
        <p:spPr>
          <a:xfrm>
            <a:off x="6073540" y="2608446"/>
            <a:ext cx="1010653" cy="250257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62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 animBg="1"/>
      <p:bldP spid="10" grpId="1" animBg="1"/>
      <p:bldP spid="11" grpId="0"/>
      <p:bldP spid="12" grpId="0" build="p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2DA53-80C0-F742-8A03-89DA579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3" y="0"/>
            <a:ext cx="6638545" cy="50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2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2DA53-80C0-F742-8A03-89DA579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7730" y="369123"/>
            <a:ext cx="13084797" cy="9548753"/>
          </a:xfrm>
          <a:prstGeom prst="rect">
            <a:avLst/>
          </a:prstGeom>
        </p:spPr>
      </p:pic>
      <p:sp>
        <p:nvSpPr>
          <p:cNvPr id="4" name="Google Shape;111;p15">
            <a:extLst>
              <a:ext uri="{FF2B5EF4-FFF2-40B4-BE49-F238E27FC236}">
                <a16:creationId xmlns:a16="http://schemas.microsoft.com/office/drawing/2014/main" id="{98022F05-109A-1549-9A6A-09B88168AB93}"/>
              </a:ext>
            </a:extLst>
          </p:cNvPr>
          <p:cNvSpPr txBox="1">
            <a:spLocks/>
          </p:cNvSpPr>
          <p:nvPr/>
        </p:nvSpPr>
        <p:spPr>
          <a:xfrm>
            <a:off x="5533975" y="-107475"/>
            <a:ext cx="1476425" cy="60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FFC000"/>
                </a:solidFill>
                <a:latin typeface="Raleway" panose="020B0503030101060003" pitchFamily="34" charset="77"/>
              </a:rPr>
              <a:t>Concentration: mg/100g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272B21-CC4C-F646-A193-8C552FFEDAD6}"/>
              </a:ext>
            </a:extLst>
          </p:cNvPr>
          <p:cNvSpPr/>
          <p:nvPr/>
        </p:nvSpPr>
        <p:spPr>
          <a:xfrm>
            <a:off x="5621149" y="433137"/>
            <a:ext cx="952905" cy="9586762"/>
          </a:xfrm>
          <a:prstGeom prst="roundRect">
            <a:avLst/>
          </a:prstGeom>
          <a:noFill/>
          <a:ln w="63500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635310"/>
            <a:ext cx="7628100" cy="15562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Predicting whether a food is used in a cocktail recipe</a:t>
            </a:r>
            <a:endParaRPr sz="4000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7D2B4E-B1C0-D249-AFC3-82E8F077213A}"/>
              </a:ext>
            </a:extLst>
          </p:cNvPr>
          <p:cNvSpPr/>
          <p:nvPr/>
        </p:nvSpPr>
        <p:spPr>
          <a:xfrm>
            <a:off x="2759700" y="3275195"/>
            <a:ext cx="5305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Raleway" panose="020B0503030101060003" pitchFamily="34" charset="77"/>
              </a:rPr>
              <a:t>• drink-mixing creativity</a:t>
            </a:r>
            <a:endParaRPr lang="en-US" sz="2400" dirty="0">
              <a:latin typeface="Raleway" panose="020B0503030101060003" pitchFamily="34" charset="77"/>
            </a:endParaRPr>
          </a:p>
        </p:txBody>
      </p:sp>
      <p:sp>
        <p:nvSpPr>
          <p:cNvPr id="4" name="Google Shape;93;p13">
            <a:extLst>
              <a:ext uri="{FF2B5EF4-FFF2-40B4-BE49-F238E27FC236}">
                <a16:creationId xmlns:a16="http://schemas.microsoft.com/office/drawing/2014/main" id="{E65D466E-5580-DD48-92D4-F2E7FD59F719}"/>
              </a:ext>
            </a:extLst>
          </p:cNvPr>
          <p:cNvSpPr txBox="1">
            <a:spLocks/>
          </p:cNvSpPr>
          <p:nvPr/>
        </p:nvSpPr>
        <p:spPr>
          <a:xfrm>
            <a:off x="312235" y="2464156"/>
            <a:ext cx="3090720" cy="58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Shed light on</a:t>
            </a:r>
            <a:endParaRPr lang="en-US" sz="2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C98B41-7650-0441-88EB-3AC0B874162D}"/>
              </a:ext>
            </a:extLst>
          </p:cNvPr>
          <p:cNvSpPr/>
          <p:nvPr/>
        </p:nvSpPr>
        <p:spPr>
          <a:xfrm>
            <a:off x="2752555" y="2562227"/>
            <a:ext cx="5391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Raleway" panose="020B0503030101060003" pitchFamily="34" charset="77"/>
              </a:rPr>
              <a:t>• drinkers’ tastes and preferences</a:t>
            </a:r>
            <a:endParaRPr lang="en-US" sz="2400" dirty="0">
              <a:latin typeface="Raleway" panose="020B05030301010600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925E74-3426-5641-B11B-50943F5CD31C}"/>
              </a:ext>
            </a:extLst>
          </p:cNvPr>
          <p:cNvSpPr/>
          <p:nvPr/>
        </p:nvSpPr>
        <p:spPr>
          <a:xfrm>
            <a:off x="2759700" y="3933829"/>
            <a:ext cx="5305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Raleway" panose="020B0503030101060003" pitchFamily="34" charset="77"/>
              </a:rPr>
              <a:t>• cocktails-to-be</a:t>
            </a:r>
            <a:endParaRPr lang="en-US" sz="2400" dirty="0">
              <a:latin typeface="Raleway" panose="020B0503030101060003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140A9-0A75-774A-B2B8-112DB324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696" y="2196789"/>
            <a:ext cx="784850" cy="955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B27B7F-1C0F-B048-80BA-C23C2E9F2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68" y="3155795"/>
            <a:ext cx="907181" cy="7616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34CF9-9CD6-4C4B-B6B8-0B3663740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38" y="3702206"/>
            <a:ext cx="642289" cy="1019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2DA53-80C0-F742-8A03-89DA579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3" y="0"/>
            <a:ext cx="6638545" cy="5011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715B90-A085-714D-A067-C79964789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2" y="109728"/>
            <a:ext cx="1049300" cy="488746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A093AE-1FC9-0343-A563-BB6695718B9B}"/>
              </a:ext>
            </a:extLst>
          </p:cNvPr>
          <p:cNvSpPr/>
          <p:nvPr/>
        </p:nvSpPr>
        <p:spPr>
          <a:xfrm>
            <a:off x="5196839" y="0"/>
            <a:ext cx="462815" cy="504363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B085D0-5049-BD45-9BAA-B2CAAA523B08}"/>
              </a:ext>
            </a:extLst>
          </p:cNvPr>
          <p:cNvSpPr/>
          <p:nvPr/>
        </p:nvSpPr>
        <p:spPr>
          <a:xfrm>
            <a:off x="4215864" y="0"/>
            <a:ext cx="529391" cy="504363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" name="Google Shape;232;p27">
            <a:extLst>
              <a:ext uri="{FF2B5EF4-FFF2-40B4-BE49-F238E27FC236}">
                <a16:creationId xmlns:a16="http://schemas.microsoft.com/office/drawing/2014/main" id="{2FA5CCE2-E3E6-1240-B10D-C1ECD480E844}"/>
              </a:ext>
            </a:extLst>
          </p:cNvPr>
          <p:cNvSpPr txBox="1">
            <a:spLocks/>
          </p:cNvSpPr>
          <p:nvPr/>
        </p:nvSpPr>
        <p:spPr>
          <a:xfrm>
            <a:off x="3339117" y="-344724"/>
            <a:ext cx="1030753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2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900+</a:t>
            </a:r>
          </a:p>
        </p:txBody>
      </p:sp>
      <p:sp>
        <p:nvSpPr>
          <p:cNvPr id="8" name="Google Shape;233;p27">
            <a:extLst>
              <a:ext uri="{FF2B5EF4-FFF2-40B4-BE49-F238E27FC236}">
                <a16:creationId xmlns:a16="http://schemas.microsoft.com/office/drawing/2014/main" id="{DE300BFE-6175-D34F-8CAF-960E93A163BC}"/>
              </a:ext>
            </a:extLst>
          </p:cNvPr>
          <p:cNvSpPr txBox="1">
            <a:spLocks/>
          </p:cNvSpPr>
          <p:nvPr/>
        </p:nvSpPr>
        <p:spPr>
          <a:xfrm>
            <a:off x="3348742" y="175066"/>
            <a:ext cx="973001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2000" dirty="0"/>
              <a:t>foods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3BB58A-E23F-804A-834A-5A9456D745CA}"/>
              </a:ext>
            </a:extLst>
          </p:cNvPr>
          <p:cNvSpPr/>
          <p:nvPr/>
        </p:nvSpPr>
        <p:spPr>
          <a:xfrm>
            <a:off x="6606541" y="30480"/>
            <a:ext cx="537210" cy="5021580"/>
          </a:xfrm>
          <a:prstGeom prst="roundRect">
            <a:avLst/>
          </a:prstGeom>
          <a:noFill/>
          <a:ln w="63500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8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0.07709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 build="p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48"/>
          <p:cNvGrpSpPr>
            <a:grpSpLocks noChangeAspect="1"/>
          </p:cNvGrpSpPr>
          <p:nvPr/>
        </p:nvGrpSpPr>
        <p:grpSpPr>
          <a:xfrm>
            <a:off x="2211867" y="2397153"/>
            <a:ext cx="388836" cy="388867"/>
            <a:chOff x="3706812" y="1035050"/>
            <a:chExt cx="4792662" cy="4787899"/>
          </a:xfrm>
        </p:grpSpPr>
        <p:sp>
          <p:nvSpPr>
            <p:cNvPr id="947" name="Google Shape;947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8"/>
          <p:cNvGrpSpPr>
            <a:grpSpLocks noChangeAspect="1"/>
          </p:cNvGrpSpPr>
          <p:nvPr/>
        </p:nvGrpSpPr>
        <p:grpSpPr>
          <a:xfrm>
            <a:off x="932376" y="2397182"/>
            <a:ext cx="386755" cy="388591"/>
            <a:chOff x="1400175" y="1220787"/>
            <a:chExt cx="4473575" cy="4476750"/>
          </a:xfrm>
        </p:grpSpPr>
        <p:sp>
          <p:nvSpPr>
            <p:cNvPr id="954" name="Google Shape;954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>
            <a:grpSpLocks noChangeAspect="1"/>
          </p:cNvGrpSpPr>
          <p:nvPr/>
        </p:nvGrpSpPr>
        <p:grpSpPr>
          <a:xfrm>
            <a:off x="291026" y="2397197"/>
            <a:ext cx="389122" cy="388615"/>
            <a:chOff x="1649412" y="927100"/>
            <a:chExt cx="5011737" cy="5016500"/>
          </a:xfrm>
        </p:grpSpPr>
        <p:sp>
          <p:nvSpPr>
            <p:cNvPr id="959" name="Google Shape;959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8"/>
          <p:cNvGrpSpPr>
            <a:grpSpLocks noChangeAspect="1"/>
          </p:cNvGrpSpPr>
          <p:nvPr/>
        </p:nvGrpSpPr>
        <p:grpSpPr>
          <a:xfrm>
            <a:off x="1571377" y="2397454"/>
            <a:ext cx="388097" cy="388459"/>
            <a:chOff x="1301750" y="920750"/>
            <a:chExt cx="5095875" cy="5100637"/>
          </a:xfrm>
        </p:grpSpPr>
        <p:sp>
          <p:nvSpPr>
            <p:cNvPr id="963" name="Google Shape;963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>
            <a:grpSpLocks noChangeAspect="1"/>
          </p:cNvGrpSpPr>
          <p:nvPr/>
        </p:nvGrpSpPr>
        <p:grpSpPr>
          <a:xfrm>
            <a:off x="3494552" y="2397361"/>
            <a:ext cx="388753" cy="388724"/>
            <a:chOff x="5732756" y="2682276"/>
            <a:chExt cx="719905" cy="719856"/>
          </a:xfrm>
        </p:grpSpPr>
        <p:sp>
          <p:nvSpPr>
            <p:cNvPr id="969" name="Google Shape;969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8"/>
          <p:cNvGrpSpPr>
            <a:grpSpLocks noChangeAspect="1"/>
          </p:cNvGrpSpPr>
          <p:nvPr/>
        </p:nvGrpSpPr>
        <p:grpSpPr>
          <a:xfrm>
            <a:off x="4135868" y="2397355"/>
            <a:ext cx="388758" cy="388736"/>
            <a:chOff x="6768809" y="2682265"/>
            <a:chExt cx="719915" cy="719877"/>
          </a:xfrm>
        </p:grpSpPr>
        <p:sp>
          <p:nvSpPr>
            <p:cNvPr id="973" name="Google Shape;973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8"/>
          <p:cNvGrpSpPr>
            <a:grpSpLocks noChangeAspect="1"/>
          </p:cNvGrpSpPr>
          <p:nvPr/>
        </p:nvGrpSpPr>
        <p:grpSpPr>
          <a:xfrm>
            <a:off x="4777189" y="2397384"/>
            <a:ext cx="388867" cy="388685"/>
            <a:chOff x="7804870" y="2682313"/>
            <a:chExt cx="720118" cy="719782"/>
          </a:xfrm>
        </p:grpSpPr>
        <p:sp>
          <p:nvSpPr>
            <p:cNvPr id="978" name="Google Shape;978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8"/>
          <p:cNvGrpSpPr>
            <a:grpSpLocks noChangeAspect="1"/>
          </p:cNvGrpSpPr>
          <p:nvPr/>
        </p:nvGrpSpPr>
        <p:grpSpPr>
          <a:xfrm>
            <a:off x="5418637" y="2397151"/>
            <a:ext cx="389336" cy="389086"/>
            <a:chOff x="8841135" y="2681940"/>
            <a:chExt cx="720990" cy="720527"/>
          </a:xfrm>
        </p:grpSpPr>
        <p:sp>
          <p:nvSpPr>
            <p:cNvPr id="984" name="Google Shape;984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8"/>
          <p:cNvGrpSpPr>
            <a:grpSpLocks noChangeAspect="1"/>
          </p:cNvGrpSpPr>
          <p:nvPr/>
        </p:nvGrpSpPr>
        <p:grpSpPr>
          <a:xfrm>
            <a:off x="2852637" y="2397085"/>
            <a:ext cx="388436" cy="388436"/>
            <a:chOff x="4103687" y="1439862"/>
            <a:chExt cx="3986212" cy="3986211"/>
          </a:xfrm>
        </p:grpSpPr>
        <p:sp>
          <p:nvSpPr>
            <p:cNvPr id="991" name="Google Shape;991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8"/>
          <p:cNvGrpSpPr>
            <a:grpSpLocks noChangeAspect="1"/>
          </p:cNvGrpSpPr>
          <p:nvPr/>
        </p:nvGrpSpPr>
        <p:grpSpPr>
          <a:xfrm>
            <a:off x="6060625" y="2397387"/>
            <a:ext cx="388911" cy="388679"/>
            <a:chOff x="9878272" y="2682320"/>
            <a:chExt cx="720199" cy="719767"/>
          </a:xfrm>
        </p:grpSpPr>
        <p:sp>
          <p:nvSpPr>
            <p:cNvPr id="994" name="Google Shape;994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>
            <a:grpSpLocks noChangeAspect="1"/>
          </p:cNvGrpSpPr>
          <p:nvPr/>
        </p:nvGrpSpPr>
        <p:grpSpPr>
          <a:xfrm>
            <a:off x="6702121" y="2397302"/>
            <a:ext cx="388820" cy="388821"/>
            <a:chOff x="10914618" y="2682187"/>
            <a:chExt cx="720033" cy="720033"/>
          </a:xfrm>
        </p:grpSpPr>
        <p:sp>
          <p:nvSpPr>
            <p:cNvPr id="998" name="Google Shape;998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8"/>
          <p:cNvGrpSpPr>
            <a:grpSpLocks noChangeAspect="1"/>
          </p:cNvGrpSpPr>
          <p:nvPr/>
        </p:nvGrpSpPr>
        <p:grpSpPr>
          <a:xfrm>
            <a:off x="925647" y="1690083"/>
            <a:ext cx="315386" cy="388924"/>
            <a:chOff x="1582665" y="1011072"/>
            <a:chExt cx="584040" cy="720220"/>
          </a:xfrm>
        </p:grpSpPr>
        <p:sp>
          <p:nvSpPr>
            <p:cNvPr id="1005" name="Google Shape;1005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>
            <a:grpSpLocks noChangeAspect="1"/>
          </p:cNvGrpSpPr>
          <p:nvPr/>
        </p:nvGrpSpPr>
        <p:grpSpPr>
          <a:xfrm>
            <a:off x="1527026" y="1690104"/>
            <a:ext cx="331050" cy="388905"/>
            <a:chOff x="2554206" y="1011105"/>
            <a:chExt cx="613055" cy="720187"/>
          </a:xfrm>
        </p:grpSpPr>
        <p:sp>
          <p:nvSpPr>
            <p:cNvPr id="1011" name="Google Shape;1011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>
            <a:grpSpLocks noChangeAspect="1"/>
          </p:cNvGrpSpPr>
          <p:nvPr/>
        </p:nvGrpSpPr>
        <p:grpSpPr>
          <a:xfrm>
            <a:off x="6075204" y="1644444"/>
            <a:ext cx="401913" cy="428733"/>
            <a:chOff x="9901824" y="937343"/>
            <a:chExt cx="744273" cy="793950"/>
          </a:xfrm>
        </p:grpSpPr>
        <p:grpSp>
          <p:nvGrpSpPr>
            <p:cNvPr id="1015" name="Google Shape;1015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16" name="Google Shape;1016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6" name="Google Shape;1026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>
            <a:grpSpLocks noChangeAspect="1"/>
          </p:cNvGrpSpPr>
          <p:nvPr/>
        </p:nvGrpSpPr>
        <p:grpSpPr>
          <a:xfrm>
            <a:off x="2146372" y="1690270"/>
            <a:ext cx="322667" cy="388758"/>
            <a:chOff x="3554761" y="1011374"/>
            <a:chExt cx="597525" cy="719918"/>
          </a:xfrm>
        </p:grpSpPr>
        <p:sp>
          <p:nvSpPr>
            <p:cNvPr id="1033" name="Google Shape;1033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8"/>
          <p:cNvGrpSpPr>
            <a:grpSpLocks noChangeAspect="1"/>
          </p:cNvGrpSpPr>
          <p:nvPr/>
        </p:nvGrpSpPr>
        <p:grpSpPr>
          <a:xfrm>
            <a:off x="2756101" y="1690061"/>
            <a:ext cx="323441" cy="388943"/>
            <a:chOff x="4539787" y="1011032"/>
            <a:chExt cx="598958" cy="720261"/>
          </a:xfrm>
        </p:grpSpPr>
        <p:sp>
          <p:nvSpPr>
            <p:cNvPr id="1038" name="Google Shape;1038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48"/>
          <p:cNvGrpSpPr>
            <a:grpSpLocks noChangeAspect="1"/>
          </p:cNvGrpSpPr>
          <p:nvPr/>
        </p:nvGrpSpPr>
        <p:grpSpPr>
          <a:xfrm>
            <a:off x="3366720" y="1690166"/>
            <a:ext cx="320094" cy="388848"/>
            <a:chOff x="5526246" y="1011207"/>
            <a:chExt cx="592758" cy="720086"/>
          </a:xfrm>
        </p:grpSpPr>
        <p:sp>
          <p:nvSpPr>
            <p:cNvPr id="1044" name="Google Shape;1044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8"/>
          <p:cNvGrpSpPr>
            <a:grpSpLocks noChangeAspect="1"/>
          </p:cNvGrpSpPr>
          <p:nvPr/>
        </p:nvGrpSpPr>
        <p:grpSpPr>
          <a:xfrm>
            <a:off x="321491" y="1690160"/>
            <a:ext cx="317803" cy="388854"/>
            <a:chOff x="606645" y="1011196"/>
            <a:chExt cx="588520" cy="720096"/>
          </a:xfrm>
        </p:grpSpPr>
        <p:sp>
          <p:nvSpPr>
            <p:cNvPr id="1051" name="Google Shape;1051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8"/>
          <p:cNvGrpSpPr>
            <a:grpSpLocks noChangeAspect="1"/>
          </p:cNvGrpSpPr>
          <p:nvPr/>
        </p:nvGrpSpPr>
        <p:grpSpPr>
          <a:xfrm>
            <a:off x="6775774" y="1690137"/>
            <a:ext cx="260324" cy="388876"/>
            <a:chOff x="11033597" y="1011159"/>
            <a:chExt cx="482075" cy="720133"/>
          </a:xfrm>
        </p:grpSpPr>
        <p:sp>
          <p:nvSpPr>
            <p:cNvPr id="1056" name="Google Shape;1056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8"/>
          <p:cNvGrpSpPr>
            <a:grpSpLocks noChangeAspect="1"/>
          </p:cNvGrpSpPr>
          <p:nvPr/>
        </p:nvGrpSpPr>
        <p:grpSpPr>
          <a:xfrm>
            <a:off x="5374637" y="1644444"/>
            <a:ext cx="401913" cy="428733"/>
            <a:chOff x="8770051" y="937343"/>
            <a:chExt cx="744273" cy="793950"/>
          </a:xfrm>
        </p:grpSpPr>
        <p:sp>
          <p:nvSpPr>
            <p:cNvPr id="1061" name="Google Shape;1061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6" name="Google Shape;1066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67" name="Google Shape;106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7" name="Google Shape;1077;p48"/>
          <p:cNvGrpSpPr>
            <a:grpSpLocks noChangeAspect="1"/>
          </p:cNvGrpSpPr>
          <p:nvPr/>
        </p:nvGrpSpPr>
        <p:grpSpPr>
          <a:xfrm>
            <a:off x="3973501" y="1644444"/>
            <a:ext cx="401913" cy="428733"/>
            <a:chOff x="6506504" y="937343"/>
            <a:chExt cx="744273" cy="793950"/>
          </a:xfrm>
        </p:grpSpPr>
        <p:sp>
          <p:nvSpPr>
            <p:cNvPr id="1078" name="Google Shape;1078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1" name="Google Shape;1081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82" name="Google Shape;1082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48"/>
          <p:cNvGrpSpPr>
            <a:grpSpLocks noChangeAspect="1"/>
          </p:cNvGrpSpPr>
          <p:nvPr/>
        </p:nvGrpSpPr>
        <p:grpSpPr>
          <a:xfrm>
            <a:off x="4674069" y="1644444"/>
            <a:ext cx="401913" cy="428733"/>
            <a:chOff x="7638277" y="937343"/>
            <a:chExt cx="744273" cy="793950"/>
          </a:xfrm>
        </p:grpSpPr>
        <p:sp>
          <p:nvSpPr>
            <p:cNvPr id="1093" name="Google Shape;1093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98" name="Google Shape;1098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8" name="Google Shape;1108;p48"/>
          <p:cNvGrpSpPr>
            <a:grpSpLocks noChangeAspect="1"/>
          </p:cNvGrpSpPr>
          <p:nvPr/>
        </p:nvGrpSpPr>
        <p:grpSpPr>
          <a:xfrm>
            <a:off x="2214177" y="3834001"/>
            <a:ext cx="388889" cy="349619"/>
            <a:chOff x="3778727" y="4460423"/>
            <a:chExt cx="720160" cy="647438"/>
          </a:xfrm>
        </p:grpSpPr>
        <p:sp>
          <p:nvSpPr>
            <p:cNvPr id="1109" name="Google Shape;1109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>
            <a:grpSpLocks noChangeAspect="1"/>
          </p:cNvGrpSpPr>
          <p:nvPr/>
        </p:nvGrpSpPr>
        <p:grpSpPr>
          <a:xfrm>
            <a:off x="291062" y="3819075"/>
            <a:ext cx="388803" cy="375657"/>
            <a:chOff x="557494" y="4436312"/>
            <a:chExt cx="720000" cy="695660"/>
          </a:xfrm>
        </p:grpSpPr>
        <p:sp>
          <p:nvSpPr>
            <p:cNvPr id="1117" name="Google Shape;1117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8"/>
          <p:cNvGrpSpPr>
            <a:grpSpLocks noChangeAspect="1"/>
          </p:cNvGrpSpPr>
          <p:nvPr/>
        </p:nvGrpSpPr>
        <p:grpSpPr>
          <a:xfrm>
            <a:off x="3496287" y="3811484"/>
            <a:ext cx="388936" cy="388902"/>
            <a:chOff x="5926265" y="4424051"/>
            <a:chExt cx="720246" cy="720181"/>
          </a:xfrm>
        </p:grpSpPr>
        <p:sp>
          <p:nvSpPr>
            <p:cNvPr id="1122" name="Google Shape;1122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>
            <a:grpSpLocks noChangeAspect="1"/>
          </p:cNvGrpSpPr>
          <p:nvPr/>
        </p:nvGrpSpPr>
        <p:grpSpPr>
          <a:xfrm>
            <a:off x="932045" y="3831040"/>
            <a:ext cx="388803" cy="354784"/>
            <a:chOff x="1631150" y="4455641"/>
            <a:chExt cx="720000" cy="657002"/>
          </a:xfrm>
        </p:grpSpPr>
        <p:sp>
          <p:nvSpPr>
            <p:cNvPr id="1127" name="Google Shape;1127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8"/>
          <p:cNvGrpSpPr>
            <a:grpSpLocks noChangeAspect="1"/>
          </p:cNvGrpSpPr>
          <p:nvPr/>
        </p:nvGrpSpPr>
        <p:grpSpPr>
          <a:xfrm>
            <a:off x="1573074" y="3830455"/>
            <a:ext cx="388803" cy="355805"/>
            <a:chOff x="2704878" y="4454697"/>
            <a:chExt cx="720000" cy="658889"/>
          </a:xfrm>
        </p:grpSpPr>
        <p:sp>
          <p:nvSpPr>
            <p:cNvPr id="1133" name="Google Shape;1133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>
            <a:grpSpLocks noChangeAspect="1"/>
          </p:cNvGrpSpPr>
          <p:nvPr/>
        </p:nvGrpSpPr>
        <p:grpSpPr>
          <a:xfrm>
            <a:off x="2855348" y="3832412"/>
            <a:ext cx="388688" cy="352385"/>
            <a:chOff x="4852681" y="4457861"/>
            <a:chExt cx="719788" cy="652561"/>
          </a:xfrm>
        </p:grpSpPr>
        <p:sp>
          <p:nvSpPr>
            <p:cNvPr id="1140" name="Google Shape;1140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8"/>
          <p:cNvGrpSpPr>
            <a:grpSpLocks noChangeAspect="1"/>
          </p:cNvGrpSpPr>
          <p:nvPr/>
        </p:nvGrpSpPr>
        <p:grpSpPr>
          <a:xfrm>
            <a:off x="4137507" y="3822849"/>
            <a:ext cx="388926" cy="369074"/>
            <a:chOff x="7000306" y="4442411"/>
            <a:chExt cx="720224" cy="683463"/>
          </a:xfrm>
        </p:grpSpPr>
        <p:sp>
          <p:nvSpPr>
            <p:cNvPr id="1144" name="Google Shape;1144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>
            <a:grpSpLocks noChangeAspect="1"/>
          </p:cNvGrpSpPr>
          <p:nvPr/>
        </p:nvGrpSpPr>
        <p:grpSpPr>
          <a:xfrm>
            <a:off x="4778714" y="3820647"/>
            <a:ext cx="388889" cy="372916"/>
            <a:chOff x="8074325" y="4438852"/>
            <a:chExt cx="720160" cy="690579"/>
          </a:xfrm>
        </p:grpSpPr>
        <p:sp>
          <p:nvSpPr>
            <p:cNvPr id="1150" name="Google Shape;1150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>
            <a:grpSpLocks noChangeAspect="1"/>
          </p:cNvGrpSpPr>
          <p:nvPr/>
        </p:nvGrpSpPr>
        <p:grpSpPr>
          <a:xfrm>
            <a:off x="6061060" y="3834597"/>
            <a:ext cx="388758" cy="348574"/>
            <a:chOff x="9878975" y="4425243"/>
            <a:chExt cx="719918" cy="645502"/>
          </a:xfrm>
        </p:grpSpPr>
        <p:sp>
          <p:nvSpPr>
            <p:cNvPr id="1157" name="Google Shape;1157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8"/>
          <p:cNvGrpSpPr>
            <a:grpSpLocks noChangeAspect="1"/>
          </p:cNvGrpSpPr>
          <p:nvPr/>
        </p:nvGrpSpPr>
        <p:grpSpPr>
          <a:xfrm>
            <a:off x="6702076" y="3823401"/>
            <a:ext cx="388895" cy="368112"/>
            <a:chOff x="10914544" y="4407150"/>
            <a:chExt cx="720170" cy="681687"/>
          </a:xfrm>
        </p:grpSpPr>
        <p:sp>
          <p:nvSpPr>
            <p:cNvPr id="1161" name="Google Shape;1161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48"/>
          <p:cNvGrpSpPr>
            <a:grpSpLocks noChangeAspect="1"/>
          </p:cNvGrpSpPr>
          <p:nvPr/>
        </p:nvGrpSpPr>
        <p:grpSpPr>
          <a:xfrm>
            <a:off x="5419867" y="3831511"/>
            <a:ext cx="388913" cy="353959"/>
            <a:chOff x="8843122" y="4420259"/>
            <a:chExt cx="720202" cy="655469"/>
          </a:xfrm>
        </p:grpSpPr>
        <p:sp>
          <p:nvSpPr>
            <p:cNvPr id="1166" name="Google Shape;1166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8"/>
          <p:cNvGrpSpPr>
            <a:grpSpLocks noChangeAspect="1"/>
          </p:cNvGrpSpPr>
          <p:nvPr/>
        </p:nvGrpSpPr>
        <p:grpSpPr>
          <a:xfrm>
            <a:off x="2222737" y="3130073"/>
            <a:ext cx="388920" cy="344168"/>
            <a:chOff x="1510757" y="3225422"/>
            <a:chExt cx="720214" cy="637347"/>
          </a:xfrm>
        </p:grpSpPr>
        <p:sp>
          <p:nvSpPr>
            <p:cNvPr id="1173" name="Google Shape;1173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8"/>
          <p:cNvGrpSpPr>
            <a:grpSpLocks noChangeAspect="1"/>
          </p:cNvGrpSpPr>
          <p:nvPr/>
        </p:nvGrpSpPr>
        <p:grpSpPr>
          <a:xfrm>
            <a:off x="2914127" y="3147595"/>
            <a:ext cx="388880" cy="313603"/>
            <a:chOff x="2595501" y="3253725"/>
            <a:chExt cx="720141" cy="580739"/>
          </a:xfrm>
        </p:grpSpPr>
        <p:sp>
          <p:nvSpPr>
            <p:cNvPr id="1181" name="Google Shape;1181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48"/>
          <p:cNvGrpSpPr>
            <a:grpSpLocks noChangeAspect="1"/>
          </p:cNvGrpSpPr>
          <p:nvPr/>
        </p:nvGrpSpPr>
        <p:grpSpPr>
          <a:xfrm>
            <a:off x="4296803" y="3104563"/>
            <a:ext cx="387233" cy="388681"/>
            <a:chOff x="4764809" y="3184208"/>
            <a:chExt cx="717090" cy="719775"/>
          </a:xfrm>
        </p:grpSpPr>
        <p:sp>
          <p:nvSpPr>
            <p:cNvPr id="1186" name="Google Shape;1186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>
            <a:grpSpLocks noChangeAspect="1"/>
          </p:cNvGrpSpPr>
          <p:nvPr/>
        </p:nvGrpSpPr>
        <p:grpSpPr>
          <a:xfrm>
            <a:off x="3605475" y="3133528"/>
            <a:ext cx="388860" cy="338145"/>
            <a:chOff x="3680173" y="3231000"/>
            <a:chExt cx="720106" cy="626190"/>
          </a:xfrm>
        </p:grpSpPr>
        <p:sp>
          <p:nvSpPr>
            <p:cNvPr id="1190" name="Google Shape;1190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8"/>
          <p:cNvGrpSpPr>
            <a:grpSpLocks noChangeAspect="1"/>
          </p:cNvGrpSpPr>
          <p:nvPr/>
        </p:nvGrpSpPr>
        <p:grpSpPr>
          <a:xfrm>
            <a:off x="5677565" y="3104524"/>
            <a:ext cx="386710" cy="388752"/>
            <a:chOff x="6931035" y="3184144"/>
            <a:chExt cx="716128" cy="719903"/>
          </a:xfrm>
        </p:grpSpPr>
        <p:sp>
          <p:nvSpPr>
            <p:cNvPr id="1194" name="Google Shape;1194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48"/>
          <p:cNvGrpSpPr>
            <a:grpSpLocks noChangeAspect="1"/>
          </p:cNvGrpSpPr>
          <p:nvPr/>
        </p:nvGrpSpPr>
        <p:grpSpPr>
          <a:xfrm>
            <a:off x="4986256" y="3104473"/>
            <a:ext cx="388842" cy="388832"/>
            <a:chOff x="5846429" y="3184067"/>
            <a:chExt cx="720076" cy="720055"/>
          </a:xfrm>
        </p:grpSpPr>
        <p:sp>
          <p:nvSpPr>
            <p:cNvPr id="1199" name="Google Shape;1199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8"/>
          <p:cNvGrpSpPr>
            <a:grpSpLocks noChangeAspect="1"/>
          </p:cNvGrpSpPr>
          <p:nvPr/>
        </p:nvGrpSpPr>
        <p:grpSpPr>
          <a:xfrm>
            <a:off x="1673463" y="3104421"/>
            <a:ext cx="264940" cy="388928"/>
            <a:chOff x="655600" y="3183978"/>
            <a:chExt cx="490627" cy="720234"/>
          </a:xfrm>
        </p:grpSpPr>
        <p:sp>
          <p:nvSpPr>
            <p:cNvPr id="1204" name="Google Shape;1204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8"/>
          <p:cNvGrpSpPr>
            <a:grpSpLocks noChangeAspect="1"/>
          </p:cNvGrpSpPr>
          <p:nvPr/>
        </p:nvGrpSpPr>
        <p:grpSpPr>
          <a:xfrm>
            <a:off x="6366425" y="3104538"/>
            <a:ext cx="165567" cy="388725"/>
            <a:chOff x="8011692" y="3184166"/>
            <a:chExt cx="306600" cy="719859"/>
          </a:xfrm>
        </p:grpSpPr>
        <p:sp>
          <p:nvSpPr>
            <p:cNvPr id="1210" name="Google Shape;1210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8"/>
          <p:cNvGrpSpPr>
            <a:grpSpLocks noChangeAspect="1"/>
          </p:cNvGrpSpPr>
          <p:nvPr/>
        </p:nvGrpSpPr>
        <p:grpSpPr>
          <a:xfrm>
            <a:off x="6801209" y="3104284"/>
            <a:ext cx="214781" cy="388662"/>
            <a:chOff x="4556125" y="630237"/>
            <a:chExt cx="3081338" cy="5568950"/>
          </a:xfrm>
        </p:grpSpPr>
        <p:sp>
          <p:nvSpPr>
            <p:cNvPr id="1217" name="Google Shape;1217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>
            <a:grpSpLocks noChangeAspect="1"/>
          </p:cNvGrpSpPr>
          <p:nvPr/>
        </p:nvGrpSpPr>
        <p:grpSpPr>
          <a:xfrm>
            <a:off x="982233" y="3104483"/>
            <a:ext cx="388881" cy="388817"/>
            <a:chOff x="1674084" y="3214987"/>
            <a:chExt cx="720142" cy="720027"/>
          </a:xfrm>
        </p:grpSpPr>
        <p:sp>
          <p:nvSpPr>
            <p:cNvPr id="1225" name="Google Shape;1225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>
            <a:grpSpLocks noChangeAspect="1"/>
          </p:cNvGrpSpPr>
          <p:nvPr/>
        </p:nvGrpSpPr>
        <p:grpSpPr>
          <a:xfrm>
            <a:off x="291078" y="3104445"/>
            <a:ext cx="388714" cy="388884"/>
            <a:chOff x="557511" y="3214925"/>
            <a:chExt cx="719836" cy="720150"/>
          </a:xfrm>
        </p:grpSpPr>
        <p:sp>
          <p:nvSpPr>
            <p:cNvPr id="1238" name="Google Shape;1238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48"/>
          <p:cNvGrpSpPr>
            <a:grpSpLocks noChangeAspect="1"/>
          </p:cNvGrpSpPr>
          <p:nvPr/>
        </p:nvGrpSpPr>
        <p:grpSpPr>
          <a:xfrm>
            <a:off x="234959" y="4540780"/>
            <a:ext cx="389001" cy="349406"/>
            <a:chOff x="1147762" y="1131887"/>
            <a:chExt cx="5137150" cy="4619626"/>
          </a:xfrm>
        </p:grpSpPr>
        <p:sp>
          <p:nvSpPr>
            <p:cNvPr id="1243" name="Google Shape;1243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48"/>
          <p:cNvGrpSpPr>
            <a:grpSpLocks noChangeAspect="1"/>
          </p:cNvGrpSpPr>
          <p:nvPr/>
        </p:nvGrpSpPr>
        <p:grpSpPr>
          <a:xfrm>
            <a:off x="1032288" y="4534435"/>
            <a:ext cx="388997" cy="360536"/>
            <a:chOff x="1570037" y="1341437"/>
            <a:chExt cx="4943475" cy="4576762"/>
          </a:xfrm>
        </p:grpSpPr>
        <p:sp>
          <p:nvSpPr>
            <p:cNvPr id="1247" name="Google Shape;1247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8"/>
          <p:cNvGrpSpPr>
            <a:grpSpLocks noChangeAspect="1"/>
          </p:cNvGrpSpPr>
          <p:nvPr/>
        </p:nvGrpSpPr>
        <p:grpSpPr>
          <a:xfrm>
            <a:off x="3517612" y="4518536"/>
            <a:ext cx="385010" cy="388839"/>
            <a:chOff x="5770007" y="5489899"/>
            <a:chExt cx="712976" cy="720067"/>
          </a:xfrm>
        </p:grpSpPr>
        <p:sp>
          <p:nvSpPr>
            <p:cNvPr id="1254" name="Google Shape;1254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8"/>
          <p:cNvGrpSpPr>
            <a:grpSpLocks noChangeAspect="1"/>
          </p:cNvGrpSpPr>
          <p:nvPr/>
        </p:nvGrpSpPr>
        <p:grpSpPr>
          <a:xfrm>
            <a:off x="4310400" y="4541004"/>
            <a:ext cx="388779" cy="349670"/>
            <a:chOff x="7050768" y="5526199"/>
            <a:chExt cx="719953" cy="647534"/>
          </a:xfrm>
        </p:grpSpPr>
        <p:sp>
          <p:nvSpPr>
            <p:cNvPr id="1263" name="Google Shape;1263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8"/>
          <p:cNvGrpSpPr>
            <a:grpSpLocks noChangeAspect="1"/>
          </p:cNvGrpSpPr>
          <p:nvPr/>
        </p:nvGrpSpPr>
        <p:grpSpPr>
          <a:xfrm>
            <a:off x="5904914" y="4541081"/>
            <a:ext cx="388803" cy="349519"/>
            <a:chOff x="9626723" y="5526313"/>
            <a:chExt cx="720002" cy="647256"/>
          </a:xfrm>
        </p:grpSpPr>
        <p:sp>
          <p:nvSpPr>
            <p:cNvPr id="1276" name="Google Shape;1276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48"/>
          <p:cNvGrpSpPr>
            <a:grpSpLocks noChangeAspect="1"/>
          </p:cNvGrpSpPr>
          <p:nvPr/>
        </p:nvGrpSpPr>
        <p:grpSpPr>
          <a:xfrm>
            <a:off x="6702160" y="4518514"/>
            <a:ext cx="388718" cy="388857"/>
            <a:chOff x="10914672" y="5489861"/>
            <a:chExt cx="719842" cy="720102"/>
          </a:xfrm>
        </p:grpSpPr>
        <p:sp>
          <p:nvSpPr>
            <p:cNvPr id="1289" name="Google Shape;1289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>
            <a:grpSpLocks noChangeAspect="1"/>
          </p:cNvGrpSpPr>
          <p:nvPr/>
        </p:nvGrpSpPr>
        <p:grpSpPr>
          <a:xfrm>
            <a:off x="5107617" y="4528777"/>
            <a:ext cx="388927" cy="370976"/>
            <a:chOff x="8338678" y="5506443"/>
            <a:chExt cx="720227" cy="686988"/>
          </a:xfrm>
        </p:grpSpPr>
        <p:sp>
          <p:nvSpPr>
            <p:cNvPr id="1302" name="Google Shape;1302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48"/>
          <p:cNvGrpSpPr>
            <a:grpSpLocks noChangeAspect="1"/>
          </p:cNvGrpSpPr>
          <p:nvPr/>
        </p:nvGrpSpPr>
        <p:grpSpPr>
          <a:xfrm>
            <a:off x="1829275" y="4583370"/>
            <a:ext cx="1166220" cy="275704"/>
            <a:chOff x="3042485" y="5594633"/>
            <a:chExt cx="2159652" cy="510557"/>
          </a:xfrm>
        </p:grpSpPr>
        <p:sp>
          <p:nvSpPr>
            <p:cNvPr id="1309" name="Google Shape;1309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>
            <a:grpSpLocks noChangeAspect="1"/>
          </p:cNvGrpSpPr>
          <p:nvPr/>
        </p:nvGrpSpPr>
        <p:grpSpPr>
          <a:xfrm>
            <a:off x="5941013" y="5225483"/>
            <a:ext cx="325442" cy="388901"/>
            <a:chOff x="8095060" y="5664590"/>
            <a:chExt cx="497404" cy="594389"/>
          </a:xfrm>
        </p:grpSpPr>
        <p:grpSp>
          <p:nvGrpSpPr>
            <p:cNvPr id="1325" name="Google Shape;1325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26" name="Google Shape;1326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30" name="Google Shape;1330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34" name="Google Shape;1334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38" name="Google Shape;1338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1" name="Google Shape;1341;p48"/>
          <p:cNvGrpSpPr>
            <a:grpSpLocks noChangeAspect="1"/>
          </p:cNvGrpSpPr>
          <p:nvPr/>
        </p:nvGrpSpPr>
        <p:grpSpPr>
          <a:xfrm>
            <a:off x="1994929" y="5369892"/>
            <a:ext cx="486057" cy="388849"/>
            <a:chOff x="4607809" y="5664627"/>
            <a:chExt cx="742883" cy="594312"/>
          </a:xfrm>
        </p:grpSpPr>
        <p:sp>
          <p:nvSpPr>
            <p:cNvPr id="1342" name="Google Shape;1342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48"/>
          <p:cNvGrpSpPr>
            <a:grpSpLocks noChangeAspect="1"/>
          </p:cNvGrpSpPr>
          <p:nvPr/>
        </p:nvGrpSpPr>
        <p:grpSpPr>
          <a:xfrm>
            <a:off x="3088371" y="5658708"/>
            <a:ext cx="942056" cy="388752"/>
            <a:chOff x="2571250" y="5664711"/>
            <a:chExt cx="1439820" cy="594160"/>
          </a:xfrm>
        </p:grpSpPr>
        <p:sp>
          <p:nvSpPr>
            <p:cNvPr id="1351" name="Google Shape;1351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48"/>
          <p:cNvGrpSpPr>
            <a:grpSpLocks noChangeAspect="1"/>
          </p:cNvGrpSpPr>
          <p:nvPr/>
        </p:nvGrpSpPr>
        <p:grpSpPr>
          <a:xfrm>
            <a:off x="4752640" y="5225361"/>
            <a:ext cx="560480" cy="389114"/>
            <a:chOff x="6332670" y="5663946"/>
            <a:chExt cx="856627" cy="594715"/>
          </a:xfrm>
        </p:grpSpPr>
        <p:grpSp>
          <p:nvGrpSpPr>
            <p:cNvPr id="1376" name="Google Shape;1376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77" name="Google Shape;137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80" name="Google Shape;1380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83" name="Google Shape;1383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6" name="Google Shape;1386;p48"/>
          <p:cNvSpPr txBox="1">
            <a:spLocks noGrp="1" noChangeAspect="1"/>
          </p:cNvSpPr>
          <p:nvPr>
            <p:ph type="sldNum" idx="12"/>
          </p:nvPr>
        </p:nvSpPr>
        <p:spPr>
          <a:xfrm>
            <a:off x="7633555" y="5543957"/>
            <a:ext cx="478677" cy="273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387" name="Google Shape;1387;p48"/>
          <p:cNvGrpSpPr>
            <a:grpSpLocks noChangeAspect="1"/>
          </p:cNvGrpSpPr>
          <p:nvPr/>
        </p:nvGrpSpPr>
        <p:grpSpPr>
          <a:xfrm>
            <a:off x="1032163" y="5226903"/>
            <a:ext cx="388852" cy="386422"/>
            <a:chOff x="1442627" y="5710929"/>
            <a:chExt cx="594318" cy="5906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946;p48">
            <a:extLst>
              <a:ext uri="{FF2B5EF4-FFF2-40B4-BE49-F238E27FC236}">
                <a16:creationId xmlns:a16="http://schemas.microsoft.com/office/drawing/2014/main" id="{B856BE8D-1603-214B-9C46-AE7D79DAE8BA}"/>
              </a:ext>
            </a:extLst>
          </p:cNvPr>
          <p:cNvGrpSpPr>
            <a:grpSpLocks noChangeAspect="1"/>
          </p:cNvGrpSpPr>
          <p:nvPr/>
        </p:nvGrpSpPr>
        <p:grpSpPr>
          <a:xfrm>
            <a:off x="9293810" y="2397153"/>
            <a:ext cx="388836" cy="388867"/>
            <a:chOff x="3706812" y="1035050"/>
            <a:chExt cx="4792662" cy="4787899"/>
          </a:xfrm>
        </p:grpSpPr>
        <p:sp>
          <p:nvSpPr>
            <p:cNvPr id="449" name="Google Shape;947;p48">
              <a:extLst>
                <a:ext uri="{FF2B5EF4-FFF2-40B4-BE49-F238E27FC236}">
                  <a16:creationId xmlns:a16="http://schemas.microsoft.com/office/drawing/2014/main" id="{7F406AE0-F0F9-664E-B148-89BE906071B5}"/>
                </a:ext>
              </a:extLst>
            </p:cNvPr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948;p48">
              <a:extLst>
                <a:ext uri="{FF2B5EF4-FFF2-40B4-BE49-F238E27FC236}">
                  <a16:creationId xmlns:a16="http://schemas.microsoft.com/office/drawing/2014/main" id="{5E36BAF4-4AE1-264E-8EF8-2D64FABB2583}"/>
                </a:ext>
              </a:extLst>
            </p:cNvPr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949;p48">
              <a:extLst>
                <a:ext uri="{FF2B5EF4-FFF2-40B4-BE49-F238E27FC236}">
                  <a16:creationId xmlns:a16="http://schemas.microsoft.com/office/drawing/2014/main" id="{B8AA09FD-DF41-034B-B321-FE3ACB4E2EE0}"/>
                </a:ext>
              </a:extLst>
            </p:cNvPr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950;p48">
              <a:extLst>
                <a:ext uri="{FF2B5EF4-FFF2-40B4-BE49-F238E27FC236}">
                  <a16:creationId xmlns:a16="http://schemas.microsoft.com/office/drawing/2014/main" id="{EC97568D-1382-6948-9B51-64F5ABED6868}"/>
                </a:ext>
              </a:extLst>
            </p:cNvPr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951;p48">
              <a:extLst>
                <a:ext uri="{FF2B5EF4-FFF2-40B4-BE49-F238E27FC236}">
                  <a16:creationId xmlns:a16="http://schemas.microsoft.com/office/drawing/2014/main" id="{3256992C-3CE5-4D46-9B1F-D9A6247CB509}"/>
                </a:ext>
              </a:extLst>
            </p:cNvPr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952;p48">
              <a:extLst>
                <a:ext uri="{FF2B5EF4-FFF2-40B4-BE49-F238E27FC236}">
                  <a16:creationId xmlns:a16="http://schemas.microsoft.com/office/drawing/2014/main" id="{D989FE82-78A6-8548-AB24-91D00BC636CC}"/>
                </a:ext>
              </a:extLst>
            </p:cNvPr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953;p48">
            <a:extLst>
              <a:ext uri="{FF2B5EF4-FFF2-40B4-BE49-F238E27FC236}">
                <a16:creationId xmlns:a16="http://schemas.microsoft.com/office/drawing/2014/main" id="{A557D0BE-0AC6-5A48-8DD3-5FB6E9EEB70E}"/>
              </a:ext>
            </a:extLst>
          </p:cNvPr>
          <p:cNvGrpSpPr>
            <a:grpSpLocks noChangeAspect="1"/>
          </p:cNvGrpSpPr>
          <p:nvPr/>
        </p:nvGrpSpPr>
        <p:grpSpPr>
          <a:xfrm>
            <a:off x="8014319" y="2397182"/>
            <a:ext cx="386755" cy="388591"/>
            <a:chOff x="1400175" y="1220787"/>
            <a:chExt cx="4473575" cy="4476750"/>
          </a:xfrm>
        </p:grpSpPr>
        <p:sp>
          <p:nvSpPr>
            <p:cNvPr id="456" name="Google Shape;954;p48">
              <a:extLst>
                <a:ext uri="{FF2B5EF4-FFF2-40B4-BE49-F238E27FC236}">
                  <a16:creationId xmlns:a16="http://schemas.microsoft.com/office/drawing/2014/main" id="{ED025607-FAEA-6F49-A8DC-511F00429F98}"/>
                </a:ext>
              </a:extLst>
            </p:cNvPr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955;p48">
              <a:extLst>
                <a:ext uri="{FF2B5EF4-FFF2-40B4-BE49-F238E27FC236}">
                  <a16:creationId xmlns:a16="http://schemas.microsoft.com/office/drawing/2014/main" id="{C824C2E8-E5FE-EA49-9509-4EE7691271E2}"/>
                </a:ext>
              </a:extLst>
            </p:cNvPr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956;p48">
              <a:extLst>
                <a:ext uri="{FF2B5EF4-FFF2-40B4-BE49-F238E27FC236}">
                  <a16:creationId xmlns:a16="http://schemas.microsoft.com/office/drawing/2014/main" id="{E24AAD03-B808-3B41-A403-12BF0F0D944E}"/>
                </a:ext>
              </a:extLst>
            </p:cNvPr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957;p48">
              <a:extLst>
                <a:ext uri="{FF2B5EF4-FFF2-40B4-BE49-F238E27FC236}">
                  <a16:creationId xmlns:a16="http://schemas.microsoft.com/office/drawing/2014/main" id="{17930836-E386-B945-B737-BD109B5AD154}"/>
                </a:ext>
              </a:extLst>
            </p:cNvPr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958;p48">
            <a:extLst>
              <a:ext uri="{FF2B5EF4-FFF2-40B4-BE49-F238E27FC236}">
                <a16:creationId xmlns:a16="http://schemas.microsoft.com/office/drawing/2014/main" id="{634C6973-4274-8642-B1A0-68F5CE22E6C2}"/>
              </a:ext>
            </a:extLst>
          </p:cNvPr>
          <p:cNvGrpSpPr>
            <a:grpSpLocks noChangeAspect="1"/>
          </p:cNvGrpSpPr>
          <p:nvPr/>
        </p:nvGrpSpPr>
        <p:grpSpPr>
          <a:xfrm>
            <a:off x="7372969" y="2397197"/>
            <a:ext cx="389122" cy="388615"/>
            <a:chOff x="1649412" y="927100"/>
            <a:chExt cx="5011737" cy="5016500"/>
          </a:xfrm>
        </p:grpSpPr>
        <p:sp>
          <p:nvSpPr>
            <p:cNvPr id="461" name="Google Shape;959;p48">
              <a:extLst>
                <a:ext uri="{FF2B5EF4-FFF2-40B4-BE49-F238E27FC236}">
                  <a16:creationId xmlns:a16="http://schemas.microsoft.com/office/drawing/2014/main" id="{3F2E8102-DFDF-8E42-AE41-8D87F97A42B9}"/>
                </a:ext>
              </a:extLst>
            </p:cNvPr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960;p48">
              <a:extLst>
                <a:ext uri="{FF2B5EF4-FFF2-40B4-BE49-F238E27FC236}">
                  <a16:creationId xmlns:a16="http://schemas.microsoft.com/office/drawing/2014/main" id="{1CDF30F4-135C-BA4B-912F-F784F5AF8BDC}"/>
                </a:ext>
              </a:extLst>
            </p:cNvPr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961;p48">
              <a:extLst>
                <a:ext uri="{FF2B5EF4-FFF2-40B4-BE49-F238E27FC236}">
                  <a16:creationId xmlns:a16="http://schemas.microsoft.com/office/drawing/2014/main" id="{3B09ACEC-688A-CF4C-B3D1-4FCC0618125C}"/>
                </a:ext>
              </a:extLst>
            </p:cNvPr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962;p48">
            <a:extLst>
              <a:ext uri="{FF2B5EF4-FFF2-40B4-BE49-F238E27FC236}">
                <a16:creationId xmlns:a16="http://schemas.microsoft.com/office/drawing/2014/main" id="{B05354E4-1200-C24F-8E0F-D30E24B3F4CD}"/>
              </a:ext>
            </a:extLst>
          </p:cNvPr>
          <p:cNvGrpSpPr>
            <a:grpSpLocks noChangeAspect="1"/>
          </p:cNvGrpSpPr>
          <p:nvPr/>
        </p:nvGrpSpPr>
        <p:grpSpPr>
          <a:xfrm>
            <a:off x="8653320" y="2397454"/>
            <a:ext cx="388097" cy="388459"/>
            <a:chOff x="1301750" y="920750"/>
            <a:chExt cx="5095875" cy="5100637"/>
          </a:xfrm>
        </p:grpSpPr>
        <p:sp>
          <p:nvSpPr>
            <p:cNvPr id="465" name="Google Shape;963;p48">
              <a:extLst>
                <a:ext uri="{FF2B5EF4-FFF2-40B4-BE49-F238E27FC236}">
                  <a16:creationId xmlns:a16="http://schemas.microsoft.com/office/drawing/2014/main" id="{8297883B-261B-9D41-ACC9-017B14211C73}"/>
                </a:ext>
              </a:extLst>
            </p:cNvPr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964;p48">
              <a:extLst>
                <a:ext uri="{FF2B5EF4-FFF2-40B4-BE49-F238E27FC236}">
                  <a16:creationId xmlns:a16="http://schemas.microsoft.com/office/drawing/2014/main" id="{FDC677D1-4132-3342-8ADE-E1C69AB0E13E}"/>
                </a:ext>
              </a:extLst>
            </p:cNvPr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965;p48">
              <a:extLst>
                <a:ext uri="{FF2B5EF4-FFF2-40B4-BE49-F238E27FC236}">
                  <a16:creationId xmlns:a16="http://schemas.microsoft.com/office/drawing/2014/main" id="{F7B1ADEF-AD10-F34B-B764-9D0F9DDAADE9}"/>
                </a:ext>
              </a:extLst>
            </p:cNvPr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966;p48">
              <a:extLst>
                <a:ext uri="{FF2B5EF4-FFF2-40B4-BE49-F238E27FC236}">
                  <a16:creationId xmlns:a16="http://schemas.microsoft.com/office/drawing/2014/main" id="{8913473A-CFE9-4F41-8DCE-DC57BF24C7B5}"/>
                </a:ext>
              </a:extLst>
            </p:cNvPr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967;p48">
              <a:extLst>
                <a:ext uri="{FF2B5EF4-FFF2-40B4-BE49-F238E27FC236}">
                  <a16:creationId xmlns:a16="http://schemas.microsoft.com/office/drawing/2014/main" id="{AEA4ADF3-4BB0-AD47-95D3-83EED05BD5A5}"/>
                </a:ext>
              </a:extLst>
            </p:cNvPr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968;p48">
            <a:extLst>
              <a:ext uri="{FF2B5EF4-FFF2-40B4-BE49-F238E27FC236}">
                <a16:creationId xmlns:a16="http://schemas.microsoft.com/office/drawing/2014/main" id="{8EBC6DB4-9CCB-9841-8CE4-D7B4F8607216}"/>
              </a:ext>
            </a:extLst>
          </p:cNvPr>
          <p:cNvGrpSpPr>
            <a:grpSpLocks noChangeAspect="1"/>
          </p:cNvGrpSpPr>
          <p:nvPr/>
        </p:nvGrpSpPr>
        <p:grpSpPr>
          <a:xfrm>
            <a:off x="10576495" y="2397361"/>
            <a:ext cx="388753" cy="388724"/>
            <a:chOff x="5732756" y="2682276"/>
            <a:chExt cx="719905" cy="719856"/>
          </a:xfrm>
        </p:grpSpPr>
        <p:sp>
          <p:nvSpPr>
            <p:cNvPr id="471" name="Google Shape;969;p48">
              <a:extLst>
                <a:ext uri="{FF2B5EF4-FFF2-40B4-BE49-F238E27FC236}">
                  <a16:creationId xmlns:a16="http://schemas.microsoft.com/office/drawing/2014/main" id="{B1A7BF06-4F22-8943-A9A6-C322D52E35AB}"/>
                </a:ext>
              </a:extLst>
            </p:cNvPr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970;p48">
              <a:extLst>
                <a:ext uri="{FF2B5EF4-FFF2-40B4-BE49-F238E27FC236}">
                  <a16:creationId xmlns:a16="http://schemas.microsoft.com/office/drawing/2014/main" id="{AAFD1C99-13C0-FC49-A837-DD428A8CE2AF}"/>
                </a:ext>
              </a:extLst>
            </p:cNvPr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971;p48">
              <a:extLst>
                <a:ext uri="{FF2B5EF4-FFF2-40B4-BE49-F238E27FC236}">
                  <a16:creationId xmlns:a16="http://schemas.microsoft.com/office/drawing/2014/main" id="{C48670B8-6C5E-E042-BDD8-AA246C188D70}"/>
                </a:ext>
              </a:extLst>
            </p:cNvPr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972;p48">
            <a:extLst>
              <a:ext uri="{FF2B5EF4-FFF2-40B4-BE49-F238E27FC236}">
                <a16:creationId xmlns:a16="http://schemas.microsoft.com/office/drawing/2014/main" id="{066C7E85-A7F1-0842-8FD1-8C3E3F571BC1}"/>
              </a:ext>
            </a:extLst>
          </p:cNvPr>
          <p:cNvGrpSpPr>
            <a:grpSpLocks noChangeAspect="1"/>
          </p:cNvGrpSpPr>
          <p:nvPr/>
        </p:nvGrpSpPr>
        <p:grpSpPr>
          <a:xfrm>
            <a:off x="11217811" y="2397355"/>
            <a:ext cx="388758" cy="388736"/>
            <a:chOff x="6768809" y="2682265"/>
            <a:chExt cx="719915" cy="719877"/>
          </a:xfrm>
        </p:grpSpPr>
        <p:sp>
          <p:nvSpPr>
            <p:cNvPr id="475" name="Google Shape;973;p48">
              <a:extLst>
                <a:ext uri="{FF2B5EF4-FFF2-40B4-BE49-F238E27FC236}">
                  <a16:creationId xmlns:a16="http://schemas.microsoft.com/office/drawing/2014/main" id="{CB4A9965-28E5-874D-B094-EEDF16BE0925}"/>
                </a:ext>
              </a:extLst>
            </p:cNvPr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974;p48">
              <a:extLst>
                <a:ext uri="{FF2B5EF4-FFF2-40B4-BE49-F238E27FC236}">
                  <a16:creationId xmlns:a16="http://schemas.microsoft.com/office/drawing/2014/main" id="{1B9983CA-6379-DF44-8D1E-4349595BEAAE}"/>
                </a:ext>
              </a:extLst>
            </p:cNvPr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975;p48">
              <a:extLst>
                <a:ext uri="{FF2B5EF4-FFF2-40B4-BE49-F238E27FC236}">
                  <a16:creationId xmlns:a16="http://schemas.microsoft.com/office/drawing/2014/main" id="{DFD3D066-FDE1-544B-A8A1-5D89FB8DFA31}"/>
                </a:ext>
              </a:extLst>
            </p:cNvPr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976;p48">
              <a:extLst>
                <a:ext uri="{FF2B5EF4-FFF2-40B4-BE49-F238E27FC236}">
                  <a16:creationId xmlns:a16="http://schemas.microsoft.com/office/drawing/2014/main" id="{CFCF99A6-9590-3147-9C84-0949D760B236}"/>
                </a:ext>
              </a:extLst>
            </p:cNvPr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977;p48">
            <a:extLst>
              <a:ext uri="{FF2B5EF4-FFF2-40B4-BE49-F238E27FC236}">
                <a16:creationId xmlns:a16="http://schemas.microsoft.com/office/drawing/2014/main" id="{D1D3092B-4633-C245-8D53-8520292F9B77}"/>
              </a:ext>
            </a:extLst>
          </p:cNvPr>
          <p:cNvGrpSpPr>
            <a:grpSpLocks noChangeAspect="1"/>
          </p:cNvGrpSpPr>
          <p:nvPr/>
        </p:nvGrpSpPr>
        <p:grpSpPr>
          <a:xfrm>
            <a:off x="11859132" y="2397384"/>
            <a:ext cx="388867" cy="388685"/>
            <a:chOff x="7804870" y="2682313"/>
            <a:chExt cx="720118" cy="719782"/>
          </a:xfrm>
        </p:grpSpPr>
        <p:sp>
          <p:nvSpPr>
            <p:cNvPr id="480" name="Google Shape;978;p48">
              <a:extLst>
                <a:ext uri="{FF2B5EF4-FFF2-40B4-BE49-F238E27FC236}">
                  <a16:creationId xmlns:a16="http://schemas.microsoft.com/office/drawing/2014/main" id="{8BA1ABFF-4672-C74F-A3D5-0A8F064A7DA9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979;p48">
              <a:extLst>
                <a:ext uri="{FF2B5EF4-FFF2-40B4-BE49-F238E27FC236}">
                  <a16:creationId xmlns:a16="http://schemas.microsoft.com/office/drawing/2014/main" id="{4E56DFA5-AE66-4B48-9EA2-C5BD4115F5B8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980;p48">
              <a:extLst>
                <a:ext uri="{FF2B5EF4-FFF2-40B4-BE49-F238E27FC236}">
                  <a16:creationId xmlns:a16="http://schemas.microsoft.com/office/drawing/2014/main" id="{CFFCC592-DDD8-6B44-85C7-BE0CCEEC7EDB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981;p48">
              <a:extLst>
                <a:ext uri="{FF2B5EF4-FFF2-40B4-BE49-F238E27FC236}">
                  <a16:creationId xmlns:a16="http://schemas.microsoft.com/office/drawing/2014/main" id="{6EA07C36-A705-3E42-A0A1-1F0A0DBE3969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982;p48">
              <a:extLst>
                <a:ext uri="{FF2B5EF4-FFF2-40B4-BE49-F238E27FC236}">
                  <a16:creationId xmlns:a16="http://schemas.microsoft.com/office/drawing/2014/main" id="{161AD165-4EA8-5E49-AAFE-C3A49AC063B3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983;p48">
            <a:extLst>
              <a:ext uri="{FF2B5EF4-FFF2-40B4-BE49-F238E27FC236}">
                <a16:creationId xmlns:a16="http://schemas.microsoft.com/office/drawing/2014/main" id="{073F5543-F6E3-2947-865F-9763EB652C9F}"/>
              </a:ext>
            </a:extLst>
          </p:cNvPr>
          <p:cNvGrpSpPr>
            <a:grpSpLocks noChangeAspect="1"/>
          </p:cNvGrpSpPr>
          <p:nvPr/>
        </p:nvGrpSpPr>
        <p:grpSpPr>
          <a:xfrm>
            <a:off x="12500580" y="2397151"/>
            <a:ext cx="389336" cy="389086"/>
            <a:chOff x="8841135" y="2681940"/>
            <a:chExt cx="720990" cy="720527"/>
          </a:xfrm>
        </p:grpSpPr>
        <p:sp>
          <p:nvSpPr>
            <p:cNvPr id="486" name="Google Shape;984;p48">
              <a:extLst>
                <a:ext uri="{FF2B5EF4-FFF2-40B4-BE49-F238E27FC236}">
                  <a16:creationId xmlns:a16="http://schemas.microsoft.com/office/drawing/2014/main" id="{6D573CB5-7A52-724B-AE72-B423C38939BD}"/>
                </a:ext>
              </a:extLst>
            </p:cNvPr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985;p48">
              <a:extLst>
                <a:ext uri="{FF2B5EF4-FFF2-40B4-BE49-F238E27FC236}">
                  <a16:creationId xmlns:a16="http://schemas.microsoft.com/office/drawing/2014/main" id="{014DDEBA-30F2-4847-B49B-2A38D453450D}"/>
                </a:ext>
              </a:extLst>
            </p:cNvPr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986;p48">
              <a:extLst>
                <a:ext uri="{FF2B5EF4-FFF2-40B4-BE49-F238E27FC236}">
                  <a16:creationId xmlns:a16="http://schemas.microsoft.com/office/drawing/2014/main" id="{75D18D13-6D1C-9649-8BE6-5A6B003B70EF}"/>
                </a:ext>
              </a:extLst>
            </p:cNvPr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987;p48">
              <a:extLst>
                <a:ext uri="{FF2B5EF4-FFF2-40B4-BE49-F238E27FC236}">
                  <a16:creationId xmlns:a16="http://schemas.microsoft.com/office/drawing/2014/main" id="{6E807D32-7F48-5E45-AE94-8521DF836285}"/>
                </a:ext>
              </a:extLst>
            </p:cNvPr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988;p48">
              <a:extLst>
                <a:ext uri="{FF2B5EF4-FFF2-40B4-BE49-F238E27FC236}">
                  <a16:creationId xmlns:a16="http://schemas.microsoft.com/office/drawing/2014/main" id="{3C98390A-4DFE-954A-B13C-CBBF952E6768}"/>
                </a:ext>
              </a:extLst>
            </p:cNvPr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989;p48">
              <a:extLst>
                <a:ext uri="{FF2B5EF4-FFF2-40B4-BE49-F238E27FC236}">
                  <a16:creationId xmlns:a16="http://schemas.microsoft.com/office/drawing/2014/main" id="{346C2295-18D5-B34B-B514-98442D8A650F}"/>
                </a:ext>
              </a:extLst>
            </p:cNvPr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990;p48">
            <a:extLst>
              <a:ext uri="{FF2B5EF4-FFF2-40B4-BE49-F238E27FC236}">
                <a16:creationId xmlns:a16="http://schemas.microsoft.com/office/drawing/2014/main" id="{D076BBD3-174F-8A40-AC95-C14355A0300C}"/>
              </a:ext>
            </a:extLst>
          </p:cNvPr>
          <p:cNvGrpSpPr>
            <a:grpSpLocks noChangeAspect="1"/>
          </p:cNvGrpSpPr>
          <p:nvPr/>
        </p:nvGrpSpPr>
        <p:grpSpPr>
          <a:xfrm>
            <a:off x="9934580" y="2397085"/>
            <a:ext cx="388436" cy="388436"/>
            <a:chOff x="4103687" y="1439862"/>
            <a:chExt cx="3986212" cy="3986211"/>
          </a:xfrm>
        </p:grpSpPr>
        <p:sp>
          <p:nvSpPr>
            <p:cNvPr id="493" name="Google Shape;991;p48">
              <a:extLst>
                <a:ext uri="{FF2B5EF4-FFF2-40B4-BE49-F238E27FC236}">
                  <a16:creationId xmlns:a16="http://schemas.microsoft.com/office/drawing/2014/main" id="{7C2BBE2E-5FAE-1E46-8B5E-ADD97704D82B}"/>
                </a:ext>
              </a:extLst>
            </p:cNvPr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992;p48">
              <a:extLst>
                <a:ext uri="{FF2B5EF4-FFF2-40B4-BE49-F238E27FC236}">
                  <a16:creationId xmlns:a16="http://schemas.microsoft.com/office/drawing/2014/main" id="{5A4E99C2-A68E-DF46-A06F-39857ACF607D}"/>
                </a:ext>
              </a:extLst>
            </p:cNvPr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993;p48">
            <a:extLst>
              <a:ext uri="{FF2B5EF4-FFF2-40B4-BE49-F238E27FC236}">
                <a16:creationId xmlns:a16="http://schemas.microsoft.com/office/drawing/2014/main" id="{8294D746-D0DD-6342-ABC5-32ED4F031A2A}"/>
              </a:ext>
            </a:extLst>
          </p:cNvPr>
          <p:cNvGrpSpPr>
            <a:grpSpLocks noChangeAspect="1"/>
          </p:cNvGrpSpPr>
          <p:nvPr/>
        </p:nvGrpSpPr>
        <p:grpSpPr>
          <a:xfrm>
            <a:off x="13142568" y="2397387"/>
            <a:ext cx="388911" cy="388679"/>
            <a:chOff x="9878272" y="2682320"/>
            <a:chExt cx="720199" cy="719767"/>
          </a:xfrm>
        </p:grpSpPr>
        <p:sp>
          <p:nvSpPr>
            <p:cNvPr id="496" name="Google Shape;994;p48">
              <a:extLst>
                <a:ext uri="{FF2B5EF4-FFF2-40B4-BE49-F238E27FC236}">
                  <a16:creationId xmlns:a16="http://schemas.microsoft.com/office/drawing/2014/main" id="{76DCD067-F79E-8A4B-8048-DBD1F1DC7BF1}"/>
                </a:ext>
              </a:extLst>
            </p:cNvPr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995;p48">
              <a:extLst>
                <a:ext uri="{FF2B5EF4-FFF2-40B4-BE49-F238E27FC236}">
                  <a16:creationId xmlns:a16="http://schemas.microsoft.com/office/drawing/2014/main" id="{793FB52B-A95C-0A45-A67C-71BC6341D83A}"/>
                </a:ext>
              </a:extLst>
            </p:cNvPr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996;p48">
              <a:extLst>
                <a:ext uri="{FF2B5EF4-FFF2-40B4-BE49-F238E27FC236}">
                  <a16:creationId xmlns:a16="http://schemas.microsoft.com/office/drawing/2014/main" id="{0CF29600-24A1-A540-8B2B-E136C302FE43}"/>
                </a:ext>
              </a:extLst>
            </p:cNvPr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997;p48">
            <a:extLst>
              <a:ext uri="{FF2B5EF4-FFF2-40B4-BE49-F238E27FC236}">
                <a16:creationId xmlns:a16="http://schemas.microsoft.com/office/drawing/2014/main" id="{FDE4BF03-9297-3547-A0D0-6FB38791E20C}"/>
              </a:ext>
            </a:extLst>
          </p:cNvPr>
          <p:cNvGrpSpPr>
            <a:grpSpLocks noChangeAspect="1"/>
          </p:cNvGrpSpPr>
          <p:nvPr/>
        </p:nvGrpSpPr>
        <p:grpSpPr>
          <a:xfrm>
            <a:off x="13784064" y="2397302"/>
            <a:ext cx="388820" cy="388821"/>
            <a:chOff x="10914618" y="2682187"/>
            <a:chExt cx="720033" cy="720033"/>
          </a:xfrm>
        </p:grpSpPr>
        <p:sp>
          <p:nvSpPr>
            <p:cNvPr id="500" name="Google Shape;998;p48">
              <a:extLst>
                <a:ext uri="{FF2B5EF4-FFF2-40B4-BE49-F238E27FC236}">
                  <a16:creationId xmlns:a16="http://schemas.microsoft.com/office/drawing/2014/main" id="{69FD8C10-2110-6C42-9E9F-95748F63D6DD}"/>
                </a:ext>
              </a:extLst>
            </p:cNvPr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999;p48">
              <a:extLst>
                <a:ext uri="{FF2B5EF4-FFF2-40B4-BE49-F238E27FC236}">
                  <a16:creationId xmlns:a16="http://schemas.microsoft.com/office/drawing/2014/main" id="{C4D96646-CE4F-E140-9213-5F315EE3D753}"/>
                </a:ext>
              </a:extLst>
            </p:cNvPr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1000;p48">
              <a:extLst>
                <a:ext uri="{FF2B5EF4-FFF2-40B4-BE49-F238E27FC236}">
                  <a16:creationId xmlns:a16="http://schemas.microsoft.com/office/drawing/2014/main" id="{4C5293B4-59FC-F54F-B7ED-08415ED70001}"/>
                </a:ext>
              </a:extLst>
            </p:cNvPr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1001;p48">
              <a:extLst>
                <a:ext uri="{FF2B5EF4-FFF2-40B4-BE49-F238E27FC236}">
                  <a16:creationId xmlns:a16="http://schemas.microsoft.com/office/drawing/2014/main" id="{87664C43-DD60-B744-BF92-B21D8A0375D2}"/>
                </a:ext>
              </a:extLst>
            </p:cNvPr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1002;p48">
              <a:extLst>
                <a:ext uri="{FF2B5EF4-FFF2-40B4-BE49-F238E27FC236}">
                  <a16:creationId xmlns:a16="http://schemas.microsoft.com/office/drawing/2014/main" id="{F668F0E6-4E2B-BF42-B933-56B7ACE9BB76}"/>
                </a:ext>
              </a:extLst>
            </p:cNvPr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1003;p48">
              <a:extLst>
                <a:ext uri="{FF2B5EF4-FFF2-40B4-BE49-F238E27FC236}">
                  <a16:creationId xmlns:a16="http://schemas.microsoft.com/office/drawing/2014/main" id="{0F8447CA-F82F-1A46-859E-80AFF3073ECE}"/>
                </a:ext>
              </a:extLst>
            </p:cNvPr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" name="Google Shape;1004;p48">
            <a:extLst>
              <a:ext uri="{FF2B5EF4-FFF2-40B4-BE49-F238E27FC236}">
                <a16:creationId xmlns:a16="http://schemas.microsoft.com/office/drawing/2014/main" id="{122D7F52-D792-124F-A850-CA784A53466D}"/>
              </a:ext>
            </a:extLst>
          </p:cNvPr>
          <p:cNvGrpSpPr>
            <a:grpSpLocks noChangeAspect="1"/>
          </p:cNvGrpSpPr>
          <p:nvPr/>
        </p:nvGrpSpPr>
        <p:grpSpPr>
          <a:xfrm>
            <a:off x="8007590" y="1690083"/>
            <a:ext cx="315386" cy="388924"/>
            <a:chOff x="1582665" y="1011072"/>
            <a:chExt cx="584040" cy="720220"/>
          </a:xfrm>
        </p:grpSpPr>
        <p:sp>
          <p:nvSpPr>
            <p:cNvPr id="507" name="Google Shape;1005;p48">
              <a:extLst>
                <a:ext uri="{FF2B5EF4-FFF2-40B4-BE49-F238E27FC236}">
                  <a16:creationId xmlns:a16="http://schemas.microsoft.com/office/drawing/2014/main" id="{6EBDBC95-046F-944D-BBB6-F84AC296B719}"/>
                </a:ext>
              </a:extLst>
            </p:cNvPr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1006;p48">
              <a:extLst>
                <a:ext uri="{FF2B5EF4-FFF2-40B4-BE49-F238E27FC236}">
                  <a16:creationId xmlns:a16="http://schemas.microsoft.com/office/drawing/2014/main" id="{F4F7592C-3875-D24E-8497-62C35236B661}"/>
                </a:ext>
              </a:extLst>
            </p:cNvPr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1007;p48">
              <a:extLst>
                <a:ext uri="{FF2B5EF4-FFF2-40B4-BE49-F238E27FC236}">
                  <a16:creationId xmlns:a16="http://schemas.microsoft.com/office/drawing/2014/main" id="{58575B06-E8B1-8947-8EF8-1F269A5F2183}"/>
                </a:ext>
              </a:extLst>
            </p:cNvPr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1008;p48">
              <a:extLst>
                <a:ext uri="{FF2B5EF4-FFF2-40B4-BE49-F238E27FC236}">
                  <a16:creationId xmlns:a16="http://schemas.microsoft.com/office/drawing/2014/main" id="{EC536EF6-AE25-6A41-87A9-FDFAC13B6D32}"/>
                </a:ext>
              </a:extLst>
            </p:cNvPr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1009;p48">
              <a:extLst>
                <a:ext uri="{FF2B5EF4-FFF2-40B4-BE49-F238E27FC236}">
                  <a16:creationId xmlns:a16="http://schemas.microsoft.com/office/drawing/2014/main" id="{1E772B7D-E769-5B4C-81B3-B0D4E21BDD36}"/>
                </a:ext>
              </a:extLst>
            </p:cNvPr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1010;p48">
            <a:extLst>
              <a:ext uri="{FF2B5EF4-FFF2-40B4-BE49-F238E27FC236}">
                <a16:creationId xmlns:a16="http://schemas.microsoft.com/office/drawing/2014/main" id="{E26CCC1F-DD3A-3243-BECF-4EA76DE42F15}"/>
              </a:ext>
            </a:extLst>
          </p:cNvPr>
          <p:cNvGrpSpPr>
            <a:grpSpLocks noChangeAspect="1"/>
          </p:cNvGrpSpPr>
          <p:nvPr/>
        </p:nvGrpSpPr>
        <p:grpSpPr>
          <a:xfrm>
            <a:off x="8608969" y="1690104"/>
            <a:ext cx="331050" cy="388905"/>
            <a:chOff x="2554206" y="1011105"/>
            <a:chExt cx="613055" cy="720187"/>
          </a:xfrm>
        </p:grpSpPr>
        <p:sp>
          <p:nvSpPr>
            <p:cNvPr id="513" name="Google Shape;1011;p48">
              <a:extLst>
                <a:ext uri="{FF2B5EF4-FFF2-40B4-BE49-F238E27FC236}">
                  <a16:creationId xmlns:a16="http://schemas.microsoft.com/office/drawing/2014/main" id="{10398AD4-2580-0E4D-ABD6-8F1665B63B35}"/>
                </a:ext>
              </a:extLst>
            </p:cNvPr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1012;p48">
              <a:extLst>
                <a:ext uri="{FF2B5EF4-FFF2-40B4-BE49-F238E27FC236}">
                  <a16:creationId xmlns:a16="http://schemas.microsoft.com/office/drawing/2014/main" id="{4748C212-931D-C748-B95F-4AB6905CC0BC}"/>
                </a:ext>
              </a:extLst>
            </p:cNvPr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1013;p48">
              <a:extLst>
                <a:ext uri="{FF2B5EF4-FFF2-40B4-BE49-F238E27FC236}">
                  <a16:creationId xmlns:a16="http://schemas.microsoft.com/office/drawing/2014/main" id="{9F4C4549-D086-BD44-B6A9-B17BC0405776}"/>
                </a:ext>
              </a:extLst>
            </p:cNvPr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" name="Google Shape;1014;p48">
            <a:extLst>
              <a:ext uri="{FF2B5EF4-FFF2-40B4-BE49-F238E27FC236}">
                <a16:creationId xmlns:a16="http://schemas.microsoft.com/office/drawing/2014/main" id="{1BC41C02-CA30-8E45-B22C-BAE52169E003}"/>
              </a:ext>
            </a:extLst>
          </p:cNvPr>
          <p:cNvGrpSpPr>
            <a:grpSpLocks noChangeAspect="1"/>
          </p:cNvGrpSpPr>
          <p:nvPr/>
        </p:nvGrpSpPr>
        <p:grpSpPr>
          <a:xfrm>
            <a:off x="13157147" y="1644444"/>
            <a:ext cx="401913" cy="428733"/>
            <a:chOff x="9901824" y="937343"/>
            <a:chExt cx="744273" cy="793950"/>
          </a:xfrm>
        </p:grpSpPr>
        <p:grpSp>
          <p:nvGrpSpPr>
            <p:cNvPr id="517" name="Google Shape;1015;p48">
              <a:extLst>
                <a:ext uri="{FF2B5EF4-FFF2-40B4-BE49-F238E27FC236}">
                  <a16:creationId xmlns:a16="http://schemas.microsoft.com/office/drawing/2014/main" id="{7EB9D5C7-7041-514E-B11D-301DD37F9B3B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24" name="Google Shape;1016;p48">
                <a:extLst>
                  <a:ext uri="{FF2B5EF4-FFF2-40B4-BE49-F238E27FC236}">
                    <a16:creationId xmlns:a16="http://schemas.microsoft.com/office/drawing/2014/main" id="{8D2E0778-B3B6-6A4F-A79D-6B2946369247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017;p48">
                <a:extLst>
                  <a:ext uri="{FF2B5EF4-FFF2-40B4-BE49-F238E27FC236}">
                    <a16:creationId xmlns:a16="http://schemas.microsoft.com/office/drawing/2014/main" id="{69A60131-B8DB-1340-A9D8-DF9E4184EBE2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018;p48">
                <a:extLst>
                  <a:ext uri="{FF2B5EF4-FFF2-40B4-BE49-F238E27FC236}">
                    <a16:creationId xmlns:a16="http://schemas.microsoft.com/office/drawing/2014/main" id="{13439904-326E-674F-B2FB-9052B7F04399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019;p48">
                <a:extLst>
                  <a:ext uri="{FF2B5EF4-FFF2-40B4-BE49-F238E27FC236}">
                    <a16:creationId xmlns:a16="http://schemas.microsoft.com/office/drawing/2014/main" id="{1FBE1E83-6D38-1E40-B720-6470C29CF4B0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020;p48">
                <a:extLst>
                  <a:ext uri="{FF2B5EF4-FFF2-40B4-BE49-F238E27FC236}">
                    <a16:creationId xmlns:a16="http://schemas.microsoft.com/office/drawing/2014/main" id="{7929D67A-0886-0942-B55B-4D19120C9E9A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021;p48">
                <a:extLst>
                  <a:ext uri="{FF2B5EF4-FFF2-40B4-BE49-F238E27FC236}">
                    <a16:creationId xmlns:a16="http://schemas.microsoft.com/office/drawing/2014/main" id="{A06EB0EF-6642-9F41-8F47-67DE1CAFBFAC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022;p48">
                <a:extLst>
                  <a:ext uri="{FF2B5EF4-FFF2-40B4-BE49-F238E27FC236}">
                    <a16:creationId xmlns:a16="http://schemas.microsoft.com/office/drawing/2014/main" id="{86F3FE36-3E99-A645-A01C-AF7B93437B10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023;p48">
                <a:extLst>
                  <a:ext uri="{FF2B5EF4-FFF2-40B4-BE49-F238E27FC236}">
                    <a16:creationId xmlns:a16="http://schemas.microsoft.com/office/drawing/2014/main" id="{EB8869D6-EC95-FD40-8CE7-DBCC0C54AF66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024;p48">
                <a:extLst>
                  <a:ext uri="{FF2B5EF4-FFF2-40B4-BE49-F238E27FC236}">
                    <a16:creationId xmlns:a16="http://schemas.microsoft.com/office/drawing/2014/main" id="{A86B3DFC-52B4-5D4C-8236-36AB2CF6AD88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025;p48">
                <a:extLst>
                  <a:ext uri="{FF2B5EF4-FFF2-40B4-BE49-F238E27FC236}">
                    <a16:creationId xmlns:a16="http://schemas.microsoft.com/office/drawing/2014/main" id="{A7732DB6-7F57-7841-B80C-BD5D0BFD01D3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8" name="Google Shape;1026;p48">
              <a:extLst>
                <a:ext uri="{FF2B5EF4-FFF2-40B4-BE49-F238E27FC236}">
                  <a16:creationId xmlns:a16="http://schemas.microsoft.com/office/drawing/2014/main" id="{D8DEAAC0-9F1A-2841-A82B-57EF2F2CA646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1027;p48">
              <a:extLst>
                <a:ext uri="{FF2B5EF4-FFF2-40B4-BE49-F238E27FC236}">
                  <a16:creationId xmlns:a16="http://schemas.microsoft.com/office/drawing/2014/main" id="{3263FA63-934F-3147-B6F3-D896FE432023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1028;p48">
              <a:extLst>
                <a:ext uri="{FF2B5EF4-FFF2-40B4-BE49-F238E27FC236}">
                  <a16:creationId xmlns:a16="http://schemas.microsoft.com/office/drawing/2014/main" id="{1ED7989E-1C7E-3246-B0E3-FE1047429C49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1029;p48">
              <a:extLst>
                <a:ext uri="{FF2B5EF4-FFF2-40B4-BE49-F238E27FC236}">
                  <a16:creationId xmlns:a16="http://schemas.microsoft.com/office/drawing/2014/main" id="{9804E1AA-28BD-2542-A17E-022F3A1044D5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1030;p48">
              <a:extLst>
                <a:ext uri="{FF2B5EF4-FFF2-40B4-BE49-F238E27FC236}">
                  <a16:creationId xmlns:a16="http://schemas.microsoft.com/office/drawing/2014/main" id="{CC939FDB-83FA-9A4E-B62E-A5A72B642595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1031;p48">
              <a:extLst>
                <a:ext uri="{FF2B5EF4-FFF2-40B4-BE49-F238E27FC236}">
                  <a16:creationId xmlns:a16="http://schemas.microsoft.com/office/drawing/2014/main" id="{6C26826E-A8B2-ED40-90A4-4CB157B1F33C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1032;p48">
            <a:extLst>
              <a:ext uri="{FF2B5EF4-FFF2-40B4-BE49-F238E27FC236}">
                <a16:creationId xmlns:a16="http://schemas.microsoft.com/office/drawing/2014/main" id="{162BB9D7-1EDC-454C-A1A0-2124686DBA57}"/>
              </a:ext>
            </a:extLst>
          </p:cNvPr>
          <p:cNvGrpSpPr>
            <a:grpSpLocks noChangeAspect="1"/>
          </p:cNvGrpSpPr>
          <p:nvPr/>
        </p:nvGrpSpPr>
        <p:grpSpPr>
          <a:xfrm>
            <a:off x="9228315" y="1690270"/>
            <a:ext cx="322667" cy="388758"/>
            <a:chOff x="3554761" y="1011374"/>
            <a:chExt cx="597525" cy="719918"/>
          </a:xfrm>
        </p:grpSpPr>
        <p:sp>
          <p:nvSpPr>
            <p:cNvPr id="535" name="Google Shape;1033;p48">
              <a:extLst>
                <a:ext uri="{FF2B5EF4-FFF2-40B4-BE49-F238E27FC236}">
                  <a16:creationId xmlns:a16="http://schemas.microsoft.com/office/drawing/2014/main" id="{4A2C1A2F-1EFB-ED49-9B12-A0305FA6DAE1}"/>
                </a:ext>
              </a:extLst>
            </p:cNvPr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1034;p48">
              <a:extLst>
                <a:ext uri="{FF2B5EF4-FFF2-40B4-BE49-F238E27FC236}">
                  <a16:creationId xmlns:a16="http://schemas.microsoft.com/office/drawing/2014/main" id="{6C7E257F-87B5-9848-88BF-F1EB94EBFD53}"/>
                </a:ext>
              </a:extLst>
            </p:cNvPr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1035;p48">
              <a:extLst>
                <a:ext uri="{FF2B5EF4-FFF2-40B4-BE49-F238E27FC236}">
                  <a16:creationId xmlns:a16="http://schemas.microsoft.com/office/drawing/2014/main" id="{89A2D772-5E4F-5543-B43B-4ABB486FBFF1}"/>
                </a:ext>
              </a:extLst>
            </p:cNvPr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1036;p48">
              <a:extLst>
                <a:ext uri="{FF2B5EF4-FFF2-40B4-BE49-F238E27FC236}">
                  <a16:creationId xmlns:a16="http://schemas.microsoft.com/office/drawing/2014/main" id="{B74BEBE2-E8F5-5B46-A5CF-307876C4C4E9}"/>
                </a:ext>
              </a:extLst>
            </p:cNvPr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" name="Google Shape;1037;p48">
            <a:extLst>
              <a:ext uri="{FF2B5EF4-FFF2-40B4-BE49-F238E27FC236}">
                <a16:creationId xmlns:a16="http://schemas.microsoft.com/office/drawing/2014/main" id="{23C2D8FF-E963-AA43-81B6-A261E368F4AB}"/>
              </a:ext>
            </a:extLst>
          </p:cNvPr>
          <p:cNvGrpSpPr>
            <a:grpSpLocks noChangeAspect="1"/>
          </p:cNvGrpSpPr>
          <p:nvPr/>
        </p:nvGrpSpPr>
        <p:grpSpPr>
          <a:xfrm>
            <a:off x="9838044" y="1690061"/>
            <a:ext cx="323441" cy="388943"/>
            <a:chOff x="4539787" y="1011032"/>
            <a:chExt cx="598958" cy="720261"/>
          </a:xfrm>
        </p:grpSpPr>
        <p:sp>
          <p:nvSpPr>
            <p:cNvPr id="540" name="Google Shape;1038;p48">
              <a:extLst>
                <a:ext uri="{FF2B5EF4-FFF2-40B4-BE49-F238E27FC236}">
                  <a16:creationId xmlns:a16="http://schemas.microsoft.com/office/drawing/2014/main" id="{D00C5AC6-442E-3A4A-938F-8D26F5A67F19}"/>
                </a:ext>
              </a:extLst>
            </p:cNvPr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1039;p48">
              <a:extLst>
                <a:ext uri="{FF2B5EF4-FFF2-40B4-BE49-F238E27FC236}">
                  <a16:creationId xmlns:a16="http://schemas.microsoft.com/office/drawing/2014/main" id="{5105399D-0427-F843-AA52-92F57CC5BB6D}"/>
                </a:ext>
              </a:extLst>
            </p:cNvPr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1040;p48">
              <a:extLst>
                <a:ext uri="{FF2B5EF4-FFF2-40B4-BE49-F238E27FC236}">
                  <a16:creationId xmlns:a16="http://schemas.microsoft.com/office/drawing/2014/main" id="{03C08E86-A291-CA48-A4B1-D8A719A0383E}"/>
                </a:ext>
              </a:extLst>
            </p:cNvPr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1041;p48">
              <a:extLst>
                <a:ext uri="{FF2B5EF4-FFF2-40B4-BE49-F238E27FC236}">
                  <a16:creationId xmlns:a16="http://schemas.microsoft.com/office/drawing/2014/main" id="{5680B84C-5C6F-0A4D-A108-059409C4A2AA}"/>
                </a:ext>
              </a:extLst>
            </p:cNvPr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1042;p48">
              <a:extLst>
                <a:ext uri="{FF2B5EF4-FFF2-40B4-BE49-F238E27FC236}">
                  <a16:creationId xmlns:a16="http://schemas.microsoft.com/office/drawing/2014/main" id="{DF09A1BC-7EFB-9B44-A98B-5EF804999B48}"/>
                </a:ext>
              </a:extLst>
            </p:cNvPr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1043;p48">
            <a:extLst>
              <a:ext uri="{FF2B5EF4-FFF2-40B4-BE49-F238E27FC236}">
                <a16:creationId xmlns:a16="http://schemas.microsoft.com/office/drawing/2014/main" id="{15F243C3-900E-F544-ADC9-41A5F1D3A7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48663" y="1690166"/>
            <a:ext cx="320094" cy="388848"/>
            <a:chOff x="5526246" y="1011207"/>
            <a:chExt cx="592758" cy="720086"/>
          </a:xfrm>
        </p:grpSpPr>
        <p:sp>
          <p:nvSpPr>
            <p:cNvPr id="546" name="Google Shape;1044;p48">
              <a:extLst>
                <a:ext uri="{FF2B5EF4-FFF2-40B4-BE49-F238E27FC236}">
                  <a16:creationId xmlns:a16="http://schemas.microsoft.com/office/drawing/2014/main" id="{EC8E2B2A-50FE-5D4C-8708-B7D22BD5F8D9}"/>
                </a:ext>
              </a:extLst>
            </p:cNvPr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1045;p48">
              <a:extLst>
                <a:ext uri="{FF2B5EF4-FFF2-40B4-BE49-F238E27FC236}">
                  <a16:creationId xmlns:a16="http://schemas.microsoft.com/office/drawing/2014/main" id="{BF87B0AE-70C2-1D45-8954-E6725678C66E}"/>
                </a:ext>
              </a:extLst>
            </p:cNvPr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1046;p48">
              <a:extLst>
                <a:ext uri="{FF2B5EF4-FFF2-40B4-BE49-F238E27FC236}">
                  <a16:creationId xmlns:a16="http://schemas.microsoft.com/office/drawing/2014/main" id="{FE5F694A-43A9-4B46-9DFE-4BDA83A7D417}"/>
                </a:ext>
              </a:extLst>
            </p:cNvPr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1047;p48">
              <a:extLst>
                <a:ext uri="{FF2B5EF4-FFF2-40B4-BE49-F238E27FC236}">
                  <a16:creationId xmlns:a16="http://schemas.microsoft.com/office/drawing/2014/main" id="{2C087165-1A78-3D4F-9B01-CA934BE2A088}"/>
                </a:ext>
              </a:extLst>
            </p:cNvPr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1048;p48">
              <a:extLst>
                <a:ext uri="{FF2B5EF4-FFF2-40B4-BE49-F238E27FC236}">
                  <a16:creationId xmlns:a16="http://schemas.microsoft.com/office/drawing/2014/main" id="{C10028B6-9752-D642-B648-418462864B77}"/>
                </a:ext>
              </a:extLst>
            </p:cNvPr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1049;p48">
              <a:extLst>
                <a:ext uri="{FF2B5EF4-FFF2-40B4-BE49-F238E27FC236}">
                  <a16:creationId xmlns:a16="http://schemas.microsoft.com/office/drawing/2014/main" id="{2EF634E7-AA6A-A745-89EA-F14AE77A6C25}"/>
                </a:ext>
              </a:extLst>
            </p:cNvPr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1050;p48">
            <a:extLst>
              <a:ext uri="{FF2B5EF4-FFF2-40B4-BE49-F238E27FC236}">
                <a16:creationId xmlns:a16="http://schemas.microsoft.com/office/drawing/2014/main" id="{0F760F76-00BB-E14E-ACC4-6F7DF0CDE146}"/>
              </a:ext>
            </a:extLst>
          </p:cNvPr>
          <p:cNvGrpSpPr>
            <a:grpSpLocks noChangeAspect="1"/>
          </p:cNvGrpSpPr>
          <p:nvPr/>
        </p:nvGrpSpPr>
        <p:grpSpPr>
          <a:xfrm>
            <a:off x="7403434" y="1690160"/>
            <a:ext cx="317803" cy="388854"/>
            <a:chOff x="606645" y="1011196"/>
            <a:chExt cx="588520" cy="720096"/>
          </a:xfrm>
        </p:grpSpPr>
        <p:sp>
          <p:nvSpPr>
            <p:cNvPr id="553" name="Google Shape;1051;p48">
              <a:extLst>
                <a:ext uri="{FF2B5EF4-FFF2-40B4-BE49-F238E27FC236}">
                  <a16:creationId xmlns:a16="http://schemas.microsoft.com/office/drawing/2014/main" id="{EAD846E5-476C-E240-891B-44267F8783DC}"/>
                </a:ext>
              </a:extLst>
            </p:cNvPr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1052;p48">
              <a:extLst>
                <a:ext uri="{FF2B5EF4-FFF2-40B4-BE49-F238E27FC236}">
                  <a16:creationId xmlns:a16="http://schemas.microsoft.com/office/drawing/2014/main" id="{821E7A10-005A-8144-B267-C2B8BF1D8796}"/>
                </a:ext>
              </a:extLst>
            </p:cNvPr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1053;p48">
              <a:extLst>
                <a:ext uri="{FF2B5EF4-FFF2-40B4-BE49-F238E27FC236}">
                  <a16:creationId xmlns:a16="http://schemas.microsoft.com/office/drawing/2014/main" id="{6C4D7E9D-91B5-AF42-98B7-378516D818D1}"/>
                </a:ext>
              </a:extLst>
            </p:cNvPr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1054;p48">
              <a:extLst>
                <a:ext uri="{FF2B5EF4-FFF2-40B4-BE49-F238E27FC236}">
                  <a16:creationId xmlns:a16="http://schemas.microsoft.com/office/drawing/2014/main" id="{38A0BB9B-013B-794B-80DA-79DF10F4A3D8}"/>
                </a:ext>
              </a:extLst>
            </p:cNvPr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1055;p48">
            <a:extLst>
              <a:ext uri="{FF2B5EF4-FFF2-40B4-BE49-F238E27FC236}">
                <a16:creationId xmlns:a16="http://schemas.microsoft.com/office/drawing/2014/main" id="{DCF3C11D-44DC-2A4A-9842-8A8006C743D3}"/>
              </a:ext>
            </a:extLst>
          </p:cNvPr>
          <p:cNvGrpSpPr>
            <a:grpSpLocks noChangeAspect="1"/>
          </p:cNvGrpSpPr>
          <p:nvPr/>
        </p:nvGrpSpPr>
        <p:grpSpPr>
          <a:xfrm>
            <a:off x="13857717" y="1690137"/>
            <a:ext cx="260324" cy="388876"/>
            <a:chOff x="11033597" y="1011159"/>
            <a:chExt cx="482075" cy="720133"/>
          </a:xfrm>
        </p:grpSpPr>
        <p:sp>
          <p:nvSpPr>
            <p:cNvPr id="558" name="Google Shape;1056;p48">
              <a:extLst>
                <a:ext uri="{FF2B5EF4-FFF2-40B4-BE49-F238E27FC236}">
                  <a16:creationId xmlns:a16="http://schemas.microsoft.com/office/drawing/2014/main" id="{68E807F1-9650-B64B-8138-32E6BC85959E}"/>
                </a:ext>
              </a:extLst>
            </p:cNvPr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1057;p48">
              <a:extLst>
                <a:ext uri="{FF2B5EF4-FFF2-40B4-BE49-F238E27FC236}">
                  <a16:creationId xmlns:a16="http://schemas.microsoft.com/office/drawing/2014/main" id="{F8DCF27C-437F-6F4A-BD87-BC54F7D22455}"/>
                </a:ext>
              </a:extLst>
            </p:cNvPr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1058;p48">
              <a:extLst>
                <a:ext uri="{FF2B5EF4-FFF2-40B4-BE49-F238E27FC236}">
                  <a16:creationId xmlns:a16="http://schemas.microsoft.com/office/drawing/2014/main" id="{18A4498E-15F2-424C-B785-8513CA22E583}"/>
                </a:ext>
              </a:extLst>
            </p:cNvPr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1059;p48">
              <a:extLst>
                <a:ext uri="{FF2B5EF4-FFF2-40B4-BE49-F238E27FC236}">
                  <a16:creationId xmlns:a16="http://schemas.microsoft.com/office/drawing/2014/main" id="{504D040B-CC14-F84D-91D0-28692116DC8E}"/>
                </a:ext>
              </a:extLst>
            </p:cNvPr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1060;p48">
            <a:extLst>
              <a:ext uri="{FF2B5EF4-FFF2-40B4-BE49-F238E27FC236}">
                <a16:creationId xmlns:a16="http://schemas.microsoft.com/office/drawing/2014/main" id="{3135F49D-1BE5-DB4A-B579-A70641DCED59}"/>
              </a:ext>
            </a:extLst>
          </p:cNvPr>
          <p:cNvGrpSpPr>
            <a:grpSpLocks noChangeAspect="1"/>
          </p:cNvGrpSpPr>
          <p:nvPr/>
        </p:nvGrpSpPr>
        <p:grpSpPr>
          <a:xfrm>
            <a:off x="12456580" y="1644444"/>
            <a:ext cx="401913" cy="428733"/>
            <a:chOff x="8770051" y="937343"/>
            <a:chExt cx="744273" cy="793950"/>
          </a:xfrm>
        </p:grpSpPr>
        <p:sp>
          <p:nvSpPr>
            <p:cNvPr id="563" name="Google Shape;1061;p48">
              <a:extLst>
                <a:ext uri="{FF2B5EF4-FFF2-40B4-BE49-F238E27FC236}">
                  <a16:creationId xmlns:a16="http://schemas.microsoft.com/office/drawing/2014/main" id="{817256CD-A264-FF48-973A-BB8D8ECF0378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1062;p48">
              <a:extLst>
                <a:ext uri="{FF2B5EF4-FFF2-40B4-BE49-F238E27FC236}">
                  <a16:creationId xmlns:a16="http://schemas.microsoft.com/office/drawing/2014/main" id="{43E3A995-5841-8D47-87B8-97A2CF431FFA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1063;p48">
              <a:extLst>
                <a:ext uri="{FF2B5EF4-FFF2-40B4-BE49-F238E27FC236}">
                  <a16:creationId xmlns:a16="http://schemas.microsoft.com/office/drawing/2014/main" id="{1F199C9A-6879-3B43-A686-D0D470C783F2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1064;p48">
              <a:extLst>
                <a:ext uri="{FF2B5EF4-FFF2-40B4-BE49-F238E27FC236}">
                  <a16:creationId xmlns:a16="http://schemas.microsoft.com/office/drawing/2014/main" id="{404DDA4D-117C-2545-AE7B-CD51CF2A843D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1065;p48">
              <a:extLst>
                <a:ext uri="{FF2B5EF4-FFF2-40B4-BE49-F238E27FC236}">
                  <a16:creationId xmlns:a16="http://schemas.microsoft.com/office/drawing/2014/main" id="{5C1257BD-903D-6445-9839-1EF763EE2061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8" name="Google Shape;1066;p48">
              <a:extLst>
                <a:ext uri="{FF2B5EF4-FFF2-40B4-BE49-F238E27FC236}">
                  <a16:creationId xmlns:a16="http://schemas.microsoft.com/office/drawing/2014/main" id="{F447E148-EF7A-4648-B387-F5D2B04D360D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69" name="Google Shape;1067;p48">
                <a:extLst>
                  <a:ext uri="{FF2B5EF4-FFF2-40B4-BE49-F238E27FC236}">
                    <a16:creationId xmlns:a16="http://schemas.microsoft.com/office/drawing/2014/main" id="{1907973C-1460-BC4B-854A-65A3E704633F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1068;p48">
                <a:extLst>
                  <a:ext uri="{FF2B5EF4-FFF2-40B4-BE49-F238E27FC236}">
                    <a16:creationId xmlns:a16="http://schemas.microsoft.com/office/drawing/2014/main" id="{A1A09FAE-F302-6F46-A5D2-F199EE4151C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1069;p48">
                <a:extLst>
                  <a:ext uri="{FF2B5EF4-FFF2-40B4-BE49-F238E27FC236}">
                    <a16:creationId xmlns:a16="http://schemas.microsoft.com/office/drawing/2014/main" id="{A468EE30-F83A-C342-97BB-49A8E276746B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1070;p48">
                <a:extLst>
                  <a:ext uri="{FF2B5EF4-FFF2-40B4-BE49-F238E27FC236}">
                    <a16:creationId xmlns:a16="http://schemas.microsoft.com/office/drawing/2014/main" id="{1786E292-C8A1-5548-941F-8F4A8744DE98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1071;p48">
                <a:extLst>
                  <a:ext uri="{FF2B5EF4-FFF2-40B4-BE49-F238E27FC236}">
                    <a16:creationId xmlns:a16="http://schemas.microsoft.com/office/drawing/2014/main" id="{41D79F82-C757-CF46-A494-6F20CA6DA697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1072;p48">
                <a:extLst>
                  <a:ext uri="{FF2B5EF4-FFF2-40B4-BE49-F238E27FC236}">
                    <a16:creationId xmlns:a16="http://schemas.microsoft.com/office/drawing/2014/main" id="{E9E169F6-8427-0A44-B47B-34AB0F50166C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1073;p48">
                <a:extLst>
                  <a:ext uri="{FF2B5EF4-FFF2-40B4-BE49-F238E27FC236}">
                    <a16:creationId xmlns:a16="http://schemas.microsoft.com/office/drawing/2014/main" id="{2F6766B8-2C95-DC49-BABB-6B28B82EEDE7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1074;p48">
                <a:extLst>
                  <a:ext uri="{FF2B5EF4-FFF2-40B4-BE49-F238E27FC236}">
                    <a16:creationId xmlns:a16="http://schemas.microsoft.com/office/drawing/2014/main" id="{E064A8B5-8CA9-D04B-9849-2FE87BF9A407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1075;p48">
                <a:extLst>
                  <a:ext uri="{FF2B5EF4-FFF2-40B4-BE49-F238E27FC236}">
                    <a16:creationId xmlns:a16="http://schemas.microsoft.com/office/drawing/2014/main" id="{8A5E14FC-DBE4-B649-AFD5-0B76E4DEE5C5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1076;p48">
                <a:extLst>
                  <a:ext uri="{FF2B5EF4-FFF2-40B4-BE49-F238E27FC236}">
                    <a16:creationId xmlns:a16="http://schemas.microsoft.com/office/drawing/2014/main" id="{7357A645-79A7-4F41-82AD-92E33228C610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9" name="Google Shape;1077;p48">
            <a:extLst>
              <a:ext uri="{FF2B5EF4-FFF2-40B4-BE49-F238E27FC236}">
                <a16:creationId xmlns:a16="http://schemas.microsoft.com/office/drawing/2014/main" id="{A86B3BAC-D235-DD4C-A7BC-9F724088287B}"/>
              </a:ext>
            </a:extLst>
          </p:cNvPr>
          <p:cNvGrpSpPr>
            <a:grpSpLocks noChangeAspect="1"/>
          </p:cNvGrpSpPr>
          <p:nvPr/>
        </p:nvGrpSpPr>
        <p:grpSpPr>
          <a:xfrm>
            <a:off x="11055444" y="1644444"/>
            <a:ext cx="401913" cy="428733"/>
            <a:chOff x="6506504" y="937343"/>
            <a:chExt cx="744273" cy="793950"/>
          </a:xfrm>
        </p:grpSpPr>
        <p:sp>
          <p:nvSpPr>
            <p:cNvPr id="580" name="Google Shape;1078;p48">
              <a:extLst>
                <a:ext uri="{FF2B5EF4-FFF2-40B4-BE49-F238E27FC236}">
                  <a16:creationId xmlns:a16="http://schemas.microsoft.com/office/drawing/2014/main" id="{DDE6CEEE-E4BE-AD46-97DC-9FC25B0CC109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1079;p48">
              <a:extLst>
                <a:ext uri="{FF2B5EF4-FFF2-40B4-BE49-F238E27FC236}">
                  <a16:creationId xmlns:a16="http://schemas.microsoft.com/office/drawing/2014/main" id="{79F53927-B4C2-BE40-BE26-5C5B3C636BAB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1080;p48">
              <a:extLst>
                <a:ext uri="{FF2B5EF4-FFF2-40B4-BE49-F238E27FC236}">
                  <a16:creationId xmlns:a16="http://schemas.microsoft.com/office/drawing/2014/main" id="{3DC664F7-DF89-F241-81BD-1CF50AAAB9DE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3" name="Google Shape;1081;p48">
              <a:extLst>
                <a:ext uri="{FF2B5EF4-FFF2-40B4-BE49-F238E27FC236}">
                  <a16:creationId xmlns:a16="http://schemas.microsoft.com/office/drawing/2014/main" id="{FC94ABE3-E66D-604A-AF4C-858B5678E9EC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84" name="Google Shape;1082;p48">
                <a:extLst>
                  <a:ext uri="{FF2B5EF4-FFF2-40B4-BE49-F238E27FC236}">
                    <a16:creationId xmlns:a16="http://schemas.microsoft.com/office/drawing/2014/main" id="{DBE0D49A-AEF4-D649-8D52-46F353737478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1083;p48">
                <a:extLst>
                  <a:ext uri="{FF2B5EF4-FFF2-40B4-BE49-F238E27FC236}">
                    <a16:creationId xmlns:a16="http://schemas.microsoft.com/office/drawing/2014/main" id="{2ADCA881-AEBB-F04A-A8F8-55A1F5C7D918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1084;p48">
                <a:extLst>
                  <a:ext uri="{FF2B5EF4-FFF2-40B4-BE49-F238E27FC236}">
                    <a16:creationId xmlns:a16="http://schemas.microsoft.com/office/drawing/2014/main" id="{DF9FE05F-9132-0246-937E-3DC06E4BAA85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1085;p48">
                <a:extLst>
                  <a:ext uri="{FF2B5EF4-FFF2-40B4-BE49-F238E27FC236}">
                    <a16:creationId xmlns:a16="http://schemas.microsoft.com/office/drawing/2014/main" id="{EE9C1211-5E46-6645-A5A1-D5CCA11FDFF8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1086;p48">
                <a:extLst>
                  <a:ext uri="{FF2B5EF4-FFF2-40B4-BE49-F238E27FC236}">
                    <a16:creationId xmlns:a16="http://schemas.microsoft.com/office/drawing/2014/main" id="{C59FA82C-3EC1-EA44-AFD8-218428F992E2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1087;p48">
                <a:extLst>
                  <a:ext uri="{FF2B5EF4-FFF2-40B4-BE49-F238E27FC236}">
                    <a16:creationId xmlns:a16="http://schemas.microsoft.com/office/drawing/2014/main" id="{6E4A32D7-C013-784A-BE59-2C702D95CA16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1088;p48">
                <a:extLst>
                  <a:ext uri="{FF2B5EF4-FFF2-40B4-BE49-F238E27FC236}">
                    <a16:creationId xmlns:a16="http://schemas.microsoft.com/office/drawing/2014/main" id="{61B577B8-B2E7-F34F-ADE5-D90FD693A5AF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1089;p48">
                <a:extLst>
                  <a:ext uri="{FF2B5EF4-FFF2-40B4-BE49-F238E27FC236}">
                    <a16:creationId xmlns:a16="http://schemas.microsoft.com/office/drawing/2014/main" id="{16A9F0FC-DED0-024A-A226-E4B92B78B288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1090;p48">
                <a:extLst>
                  <a:ext uri="{FF2B5EF4-FFF2-40B4-BE49-F238E27FC236}">
                    <a16:creationId xmlns:a16="http://schemas.microsoft.com/office/drawing/2014/main" id="{4D0F554F-A223-A241-820D-D8B914488BA9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1091;p48">
                <a:extLst>
                  <a:ext uri="{FF2B5EF4-FFF2-40B4-BE49-F238E27FC236}">
                    <a16:creationId xmlns:a16="http://schemas.microsoft.com/office/drawing/2014/main" id="{1D86BE8F-3915-674C-92E0-04F33C2857BD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1092;p48">
            <a:extLst>
              <a:ext uri="{FF2B5EF4-FFF2-40B4-BE49-F238E27FC236}">
                <a16:creationId xmlns:a16="http://schemas.microsoft.com/office/drawing/2014/main" id="{460318ED-7546-6D45-B1A8-AA7C5612BE63}"/>
              </a:ext>
            </a:extLst>
          </p:cNvPr>
          <p:cNvGrpSpPr>
            <a:grpSpLocks noChangeAspect="1"/>
          </p:cNvGrpSpPr>
          <p:nvPr/>
        </p:nvGrpSpPr>
        <p:grpSpPr>
          <a:xfrm>
            <a:off x="11756012" y="1644444"/>
            <a:ext cx="401913" cy="428733"/>
            <a:chOff x="7638277" y="937343"/>
            <a:chExt cx="744273" cy="793950"/>
          </a:xfrm>
        </p:grpSpPr>
        <p:sp>
          <p:nvSpPr>
            <p:cNvPr id="595" name="Google Shape;1093;p48">
              <a:extLst>
                <a:ext uri="{FF2B5EF4-FFF2-40B4-BE49-F238E27FC236}">
                  <a16:creationId xmlns:a16="http://schemas.microsoft.com/office/drawing/2014/main" id="{5E205822-6742-CF47-861E-86FF1ED0320A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1094;p48">
              <a:extLst>
                <a:ext uri="{FF2B5EF4-FFF2-40B4-BE49-F238E27FC236}">
                  <a16:creationId xmlns:a16="http://schemas.microsoft.com/office/drawing/2014/main" id="{D7786850-BFD2-1249-9763-D30DEA76C2FB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1095;p48">
              <a:extLst>
                <a:ext uri="{FF2B5EF4-FFF2-40B4-BE49-F238E27FC236}">
                  <a16:creationId xmlns:a16="http://schemas.microsoft.com/office/drawing/2014/main" id="{6D7F1716-8D37-2140-889E-106EDDAD9CB7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1096;p48">
              <a:extLst>
                <a:ext uri="{FF2B5EF4-FFF2-40B4-BE49-F238E27FC236}">
                  <a16:creationId xmlns:a16="http://schemas.microsoft.com/office/drawing/2014/main" id="{A02E6AB5-BFDA-A040-897F-353B135285FA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9" name="Google Shape;1097;p48">
              <a:extLst>
                <a:ext uri="{FF2B5EF4-FFF2-40B4-BE49-F238E27FC236}">
                  <a16:creationId xmlns:a16="http://schemas.microsoft.com/office/drawing/2014/main" id="{8347484C-2AF6-B747-955B-6C7CCDE0A89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600" name="Google Shape;1098;p48">
                <a:extLst>
                  <a:ext uri="{FF2B5EF4-FFF2-40B4-BE49-F238E27FC236}">
                    <a16:creationId xmlns:a16="http://schemas.microsoft.com/office/drawing/2014/main" id="{7ED5F80D-CE69-3248-8E0E-B078FC91B7A0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1099;p48">
                <a:extLst>
                  <a:ext uri="{FF2B5EF4-FFF2-40B4-BE49-F238E27FC236}">
                    <a16:creationId xmlns:a16="http://schemas.microsoft.com/office/drawing/2014/main" id="{0F6121EB-CFA4-2944-A0A0-1F219BAA68A3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1100;p48">
                <a:extLst>
                  <a:ext uri="{FF2B5EF4-FFF2-40B4-BE49-F238E27FC236}">
                    <a16:creationId xmlns:a16="http://schemas.microsoft.com/office/drawing/2014/main" id="{598FE126-8461-574B-BBEF-823712209A9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1101;p48">
                <a:extLst>
                  <a:ext uri="{FF2B5EF4-FFF2-40B4-BE49-F238E27FC236}">
                    <a16:creationId xmlns:a16="http://schemas.microsoft.com/office/drawing/2014/main" id="{75888693-BF14-9846-BEF3-AEBD9B0A48CA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1102;p48">
                <a:extLst>
                  <a:ext uri="{FF2B5EF4-FFF2-40B4-BE49-F238E27FC236}">
                    <a16:creationId xmlns:a16="http://schemas.microsoft.com/office/drawing/2014/main" id="{461E207D-0D5E-DA40-841F-9DC27F9E9BCF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1103;p48">
                <a:extLst>
                  <a:ext uri="{FF2B5EF4-FFF2-40B4-BE49-F238E27FC236}">
                    <a16:creationId xmlns:a16="http://schemas.microsoft.com/office/drawing/2014/main" id="{FAAA6D2C-59A0-F14C-88D0-23245DDCCBC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1104;p48">
                <a:extLst>
                  <a:ext uri="{FF2B5EF4-FFF2-40B4-BE49-F238E27FC236}">
                    <a16:creationId xmlns:a16="http://schemas.microsoft.com/office/drawing/2014/main" id="{8DD807A8-5249-7742-AEAE-EC3673F9FF2E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1105;p48">
                <a:extLst>
                  <a:ext uri="{FF2B5EF4-FFF2-40B4-BE49-F238E27FC236}">
                    <a16:creationId xmlns:a16="http://schemas.microsoft.com/office/drawing/2014/main" id="{1AD163FB-B5B6-574F-AB0E-A1891BD5198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1106;p48">
                <a:extLst>
                  <a:ext uri="{FF2B5EF4-FFF2-40B4-BE49-F238E27FC236}">
                    <a16:creationId xmlns:a16="http://schemas.microsoft.com/office/drawing/2014/main" id="{5C7CE7D6-EA62-1F47-B316-6D74A3CE25A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1107;p48">
                <a:extLst>
                  <a:ext uri="{FF2B5EF4-FFF2-40B4-BE49-F238E27FC236}">
                    <a16:creationId xmlns:a16="http://schemas.microsoft.com/office/drawing/2014/main" id="{2420C23D-556D-034F-979C-92387982899F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0" name="Google Shape;1108;p48">
            <a:extLst>
              <a:ext uri="{FF2B5EF4-FFF2-40B4-BE49-F238E27FC236}">
                <a16:creationId xmlns:a16="http://schemas.microsoft.com/office/drawing/2014/main" id="{DAF4FEF7-6A25-8042-830C-BDB6FBFB3C2F}"/>
              </a:ext>
            </a:extLst>
          </p:cNvPr>
          <p:cNvGrpSpPr>
            <a:grpSpLocks noChangeAspect="1"/>
          </p:cNvGrpSpPr>
          <p:nvPr/>
        </p:nvGrpSpPr>
        <p:grpSpPr>
          <a:xfrm>
            <a:off x="9296120" y="3834001"/>
            <a:ext cx="388889" cy="349619"/>
            <a:chOff x="3778727" y="4460423"/>
            <a:chExt cx="720160" cy="647438"/>
          </a:xfrm>
        </p:grpSpPr>
        <p:sp>
          <p:nvSpPr>
            <p:cNvPr id="611" name="Google Shape;1109;p48">
              <a:extLst>
                <a:ext uri="{FF2B5EF4-FFF2-40B4-BE49-F238E27FC236}">
                  <a16:creationId xmlns:a16="http://schemas.microsoft.com/office/drawing/2014/main" id="{E1D189A4-E07D-E649-B586-06F358BE0E1A}"/>
                </a:ext>
              </a:extLst>
            </p:cNvPr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1110;p48">
              <a:extLst>
                <a:ext uri="{FF2B5EF4-FFF2-40B4-BE49-F238E27FC236}">
                  <a16:creationId xmlns:a16="http://schemas.microsoft.com/office/drawing/2014/main" id="{46DAEBB5-F32F-2949-8EDF-C76B4F62B484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1111;p48">
              <a:extLst>
                <a:ext uri="{FF2B5EF4-FFF2-40B4-BE49-F238E27FC236}">
                  <a16:creationId xmlns:a16="http://schemas.microsoft.com/office/drawing/2014/main" id="{E48F35F6-ECBA-A244-8223-C32154A710D2}"/>
                </a:ext>
              </a:extLst>
            </p:cNvPr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1112;p48">
              <a:extLst>
                <a:ext uri="{FF2B5EF4-FFF2-40B4-BE49-F238E27FC236}">
                  <a16:creationId xmlns:a16="http://schemas.microsoft.com/office/drawing/2014/main" id="{926F747F-4246-524B-927A-E33D072CD82B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1113;p48">
              <a:extLst>
                <a:ext uri="{FF2B5EF4-FFF2-40B4-BE49-F238E27FC236}">
                  <a16:creationId xmlns:a16="http://schemas.microsoft.com/office/drawing/2014/main" id="{73688B77-90D1-534A-8A7F-E8D5B4DACE17}"/>
                </a:ext>
              </a:extLst>
            </p:cNvPr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1114;p48">
              <a:extLst>
                <a:ext uri="{FF2B5EF4-FFF2-40B4-BE49-F238E27FC236}">
                  <a16:creationId xmlns:a16="http://schemas.microsoft.com/office/drawing/2014/main" id="{31E4856C-2CA8-0744-8F65-8A87FEDFFA57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1115;p48">
              <a:extLst>
                <a:ext uri="{FF2B5EF4-FFF2-40B4-BE49-F238E27FC236}">
                  <a16:creationId xmlns:a16="http://schemas.microsoft.com/office/drawing/2014/main" id="{0884C801-BEB8-614D-A33C-61C055BE5E62}"/>
                </a:ext>
              </a:extLst>
            </p:cNvPr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1116;p48">
            <a:extLst>
              <a:ext uri="{FF2B5EF4-FFF2-40B4-BE49-F238E27FC236}">
                <a16:creationId xmlns:a16="http://schemas.microsoft.com/office/drawing/2014/main" id="{F83376A4-4550-A043-BACE-2E2E49A43FF9}"/>
              </a:ext>
            </a:extLst>
          </p:cNvPr>
          <p:cNvGrpSpPr>
            <a:grpSpLocks noChangeAspect="1"/>
          </p:cNvGrpSpPr>
          <p:nvPr/>
        </p:nvGrpSpPr>
        <p:grpSpPr>
          <a:xfrm>
            <a:off x="7373005" y="3819075"/>
            <a:ext cx="388803" cy="375657"/>
            <a:chOff x="557494" y="4436312"/>
            <a:chExt cx="720000" cy="695660"/>
          </a:xfrm>
        </p:grpSpPr>
        <p:sp>
          <p:nvSpPr>
            <p:cNvPr id="619" name="Google Shape;1117;p48">
              <a:extLst>
                <a:ext uri="{FF2B5EF4-FFF2-40B4-BE49-F238E27FC236}">
                  <a16:creationId xmlns:a16="http://schemas.microsoft.com/office/drawing/2014/main" id="{52612F1E-BC7D-F04D-A0A8-481ABA313C36}"/>
                </a:ext>
              </a:extLst>
            </p:cNvPr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1118;p48">
              <a:extLst>
                <a:ext uri="{FF2B5EF4-FFF2-40B4-BE49-F238E27FC236}">
                  <a16:creationId xmlns:a16="http://schemas.microsoft.com/office/drawing/2014/main" id="{80DE6F77-9C2B-D144-8AE0-95F5447BC2E3}"/>
                </a:ext>
              </a:extLst>
            </p:cNvPr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1119;p48">
              <a:extLst>
                <a:ext uri="{FF2B5EF4-FFF2-40B4-BE49-F238E27FC236}">
                  <a16:creationId xmlns:a16="http://schemas.microsoft.com/office/drawing/2014/main" id="{68A1D6D7-1A49-FB45-A069-688000E40128}"/>
                </a:ext>
              </a:extLst>
            </p:cNvPr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1120;p48">
              <a:extLst>
                <a:ext uri="{FF2B5EF4-FFF2-40B4-BE49-F238E27FC236}">
                  <a16:creationId xmlns:a16="http://schemas.microsoft.com/office/drawing/2014/main" id="{8FC7372C-1BCA-9F44-8D0A-10F401D75B4E}"/>
                </a:ext>
              </a:extLst>
            </p:cNvPr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1121;p48">
            <a:extLst>
              <a:ext uri="{FF2B5EF4-FFF2-40B4-BE49-F238E27FC236}">
                <a16:creationId xmlns:a16="http://schemas.microsoft.com/office/drawing/2014/main" id="{54A4F6C5-7355-4A49-97C5-583BB0C81856}"/>
              </a:ext>
            </a:extLst>
          </p:cNvPr>
          <p:cNvGrpSpPr>
            <a:grpSpLocks noChangeAspect="1"/>
          </p:cNvGrpSpPr>
          <p:nvPr/>
        </p:nvGrpSpPr>
        <p:grpSpPr>
          <a:xfrm>
            <a:off x="10578230" y="3811484"/>
            <a:ext cx="388936" cy="388902"/>
            <a:chOff x="5926265" y="4424051"/>
            <a:chExt cx="720246" cy="720181"/>
          </a:xfrm>
        </p:grpSpPr>
        <p:sp>
          <p:nvSpPr>
            <p:cNvPr id="624" name="Google Shape;1122;p48">
              <a:extLst>
                <a:ext uri="{FF2B5EF4-FFF2-40B4-BE49-F238E27FC236}">
                  <a16:creationId xmlns:a16="http://schemas.microsoft.com/office/drawing/2014/main" id="{EFB6138C-6FC3-0C4F-8AFD-B429502ACAF1}"/>
                </a:ext>
              </a:extLst>
            </p:cNvPr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1123;p48">
              <a:extLst>
                <a:ext uri="{FF2B5EF4-FFF2-40B4-BE49-F238E27FC236}">
                  <a16:creationId xmlns:a16="http://schemas.microsoft.com/office/drawing/2014/main" id="{C26F6587-D977-ED4B-A4D4-109E434AE7D2}"/>
                </a:ext>
              </a:extLst>
            </p:cNvPr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1124;p48">
              <a:extLst>
                <a:ext uri="{FF2B5EF4-FFF2-40B4-BE49-F238E27FC236}">
                  <a16:creationId xmlns:a16="http://schemas.microsoft.com/office/drawing/2014/main" id="{7462219A-19BA-544B-805E-2727A01B160F}"/>
                </a:ext>
              </a:extLst>
            </p:cNvPr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1125;p48">
              <a:extLst>
                <a:ext uri="{FF2B5EF4-FFF2-40B4-BE49-F238E27FC236}">
                  <a16:creationId xmlns:a16="http://schemas.microsoft.com/office/drawing/2014/main" id="{1B18DECB-801A-454D-AB32-2EE5D878D33E}"/>
                </a:ext>
              </a:extLst>
            </p:cNvPr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1126;p48">
            <a:extLst>
              <a:ext uri="{FF2B5EF4-FFF2-40B4-BE49-F238E27FC236}">
                <a16:creationId xmlns:a16="http://schemas.microsoft.com/office/drawing/2014/main" id="{34FF444F-FFA0-5A4C-B0F8-0500C348C2C5}"/>
              </a:ext>
            </a:extLst>
          </p:cNvPr>
          <p:cNvGrpSpPr>
            <a:grpSpLocks noChangeAspect="1"/>
          </p:cNvGrpSpPr>
          <p:nvPr/>
        </p:nvGrpSpPr>
        <p:grpSpPr>
          <a:xfrm>
            <a:off x="8013988" y="3831040"/>
            <a:ext cx="388803" cy="354784"/>
            <a:chOff x="1631150" y="4455641"/>
            <a:chExt cx="720000" cy="657002"/>
          </a:xfrm>
        </p:grpSpPr>
        <p:sp>
          <p:nvSpPr>
            <p:cNvPr id="629" name="Google Shape;1127;p48">
              <a:extLst>
                <a:ext uri="{FF2B5EF4-FFF2-40B4-BE49-F238E27FC236}">
                  <a16:creationId xmlns:a16="http://schemas.microsoft.com/office/drawing/2014/main" id="{B10AF06C-F3C8-AD4A-9AFA-DE395AD55594}"/>
                </a:ext>
              </a:extLst>
            </p:cNvPr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1128;p48">
              <a:extLst>
                <a:ext uri="{FF2B5EF4-FFF2-40B4-BE49-F238E27FC236}">
                  <a16:creationId xmlns:a16="http://schemas.microsoft.com/office/drawing/2014/main" id="{85AB1840-2E5C-5741-9254-F3FA62285A40}"/>
                </a:ext>
              </a:extLst>
            </p:cNvPr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1129;p48">
              <a:extLst>
                <a:ext uri="{FF2B5EF4-FFF2-40B4-BE49-F238E27FC236}">
                  <a16:creationId xmlns:a16="http://schemas.microsoft.com/office/drawing/2014/main" id="{8E7C1FA2-5A90-E44E-818B-5A1AA2E7A856}"/>
                </a:ext>
              </a:extLst>
            </p:cNvPr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1130;p48">
              <a:extLst>
                <a:ext uri="{FF2B5EF4-FFF2-40B4-BE49-F238E27FC236}">
                  <a16:creationId xmlns:a16="http://schemas.microsoft.com/office/drawing/2014/main" id="{C5A593C7-244C-3742-B55C-82E786ADD102}"/>
                </a:ext>
              </a:extLst>
            </p:cNvPr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1131;p48">
              <a:extLst>
                <a:ext uri="{FF2B5EF4-FFF2-40B4-BE49-F238E27FC236}">
                  <a16:creationId xmlns:a16="http://schemas.microsoft.com/office/drawing/2014/main" id="{D654D89F-B9C9-D847-90F6-EE5030F63640}"/>
                </a:ext>
              </a:extLst>
            </p:cNvPr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" name="Google Shape;1132;p48">
            <a:extLst>
              <a:ext uri="{FF2B5EF4-FFF2-40B4-BE49-F238E27FC236}">
                <a16:creationId xmlns:a16="http://schemas.microsoft.com/office/drawing/2014/main" id="{73EEC89F-7523-AD49-987E-BB17E18D2B5C}"/>
              </a:ext>
            </a:extLst>
          </p:cNvPr>
          <p:cNvGrpSpPr>
            <a:grpSpLocks noChangeAspect="1"/>
          </p:cNvGrpSpPr>
          <p:nvPr/>
        </p:nvGrpSpPr>
        <p:grpSpPr>
          <a:xfrm>
            <a:off x="8655017" y="3830455"/>
            <a:ext cx="388803" cy="355805"/>
            <a:chOff x="2704878" y="4454697"/>
            <a:chExt cx="720000" cy="658889"/>
          </a:xfrm>
        </p:grpSpPr>
        <p:sp>
          <p:nvSpPr>
            <p:cNvPr id="635" name="Google Shape;1133;p48">
              <a:extLst>
                <a:ext uri="{FF2B5EF4-FFF2-40B4-BE49-F238E27FC236}">
                  <a16:creationId xmlns:a16="http://schemas.microsoft.com/office/drawing/2014/main" id="{C86C850A-0E82-7544-A561-6544DBB6E9B3}"/>
                </a:ext>
              </a:extLst>
            </p:cNvPr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1134;p48">
              <a:extLst>
                <a:ext uri="{FF2B5EF4-FFF2-40B4-BE49-F238E27FC236}">
                  <a16:creationId xmlns:a16="http://schemas.microsoft.com/office/drawing/2014/main" id="{2831741C-4E19-7D48-BE07-40F5DAE3FDBB}"/>
                </a:ext>
              </a:extLst>
            </p:cNvPr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1135;p48">
              <a:extLst>
                <a:ext uri="{FF2B5EF4-FFF2-40B4-BE49-F238E27FC236}">
                  <a16:creationId xmlns:a16="http://schemas.microsoft.com/office/drawing/2014/main" id="{0261B53D-4366-AB4F-9287-3E07C0980216}"/>
                </a:ext>
              </a:extLst>
            </p:cNvPr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1136;p48">
              <a:extLst>
                <a:ext uri="{FF2B5EF4-FFF2-40B4-BE49-F238E27FC236}">
                  <a16:creationId xmlns:a16="http://schemas.microsoft.com/office/drawing/2014/main" id="{A5BB401E-20C9-EB43-98C2-207402DB9FB1}"/>
                </a:ext>
              </a:extLst>
            </p:cNvPr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1137;p48">
              <a:extLst>
                <a:ext uri="{FF2B5EF4-FFF2-40B4-BE49-F238E27FC236}">
                  <a16:creationId xmlns:a16="http://schemas.microsoft.com/office/drawing/2014/main" id="{82A84285-E4CC-534B-8D18-CAEA6037B6CF}"/>
                </a:ext>
              </a:extLst>
            </p:cNvPr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1138;p48">
              <a:extLst>
                <a:ext uri="{FF2B5EF4-FFF2-40B4-BE49-F238E27FC236}">
                  <a16:creationId xmlns:a16="http://schemas.microsoft.com/office/drawing/2014/main" id="{7121B1EB-1A3B-E74C-BA2D-D1AC136E3D5A}"/>
                </a:ext>
              </a:extLst>
            </p:cNvPr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1" name="Google Shape;1139;p48">
            <a:extLst>
              <a:ext uri="{FF2B5EF4-FFF2-40B4-BE49-F238E27FC236}">
                <a16:creationId xmlns:a16="http://schemas.microsoft.com/office/drawing/2014/main" id="{CEED4434-2BB0-D747-A210-65D183620AD6}"/>
              </a:ext>
            </a:extLst>
          </p:cNvPr>
          <p:cNvGrpSpPr>
            <a:grpSpLocks noChangeAspect="1"/>
          </p:cNvGrpSpPr>
          <p:nvPr/>
        </p:nvGrpSpPr>
        <p:grpSpPr>
          <a:xfrm>
            <a:off x="9937291" y="3832412"/>
            <a:ext cx="388688" cy="352385"/>
            <a:chOff x="4852681" y="4457861"/>
            <a:chExt cx="719788" cy="652561"/>
          </a:xfrm>
        </p:grpSpPr>
        <p:sp>
          <p:nvSpPr>
            <p:cNvPr id="642" name="Google Shape;1140;p48">
              <a:extLst>
                <a:ext uri="{FF2B5EF4-FFF2-40B4-BE49-F238E27FC236}">
                  <a16:creationId xmlns:a16="http://schemas.microsoft.com/office/drawing/2014/main" id="{43D695A5-CE84-3F49-83E4-82CBE5DF8953}"/>
                </a:ext>
              </a:extLst>
            </p:cNvPr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1141;p48">
              <a:extLst>
                <a:ext uri="{FF2B5EF4-FFF2-40B4-BE49-F238E27FC236}">
                  <a16:creationId xmlns:a16="http://schemas.microsoft.com/office/drawing/2014/main" id="{C75491B1-6FE9-0443-B1A4-95F383E4A22F}"/>
                </a:ext>
              </a:extLst>
            </p:cNvPr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1142;p48">
              <a:extLst>
                <a:ext uri="{FF2B5EF4-FFF2-40B4-BE49-F238E27FC236}">
                  <a16:creationId xmlns:a16="http://schemas.microsoft.com/office/drawing/2014/main" id="{B88EAA4A-2009-5748-9EF0-31FAAA790ECB}"/>
                </a:ext>
              </a:extLst>
            </p:cNvPr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" name="Google Shape;1143;p48">
            <a:extLst>
              <a:ext uri="{FF2B5EF4-FFF2-40B4-BE49-F238E27FC236}">
                <a16:creationId xmlns:a16="http://schemas.microsoft.com/office/drawing/2014/main" id="{036A5A3A-D3B6-1F4E-BE75-79BB9A0FF5A6}"/>
              </a:ext>
            </a:extLst>
          </p:cNvPr>
          <p:cNvGrpSpPr>
            <a:grpSpLocks noChangeAspect="1"/>
          </p:cNvGrpSpPr>
          <p:nvPr/>
        </p:nvGrpSpPr>
        <p:grpSpPr>
          <a:xfrm>
            <a:off x="11219450" y="3822849"/>
            <a:ext cx="388926" cy="369074"/>
            <a:chOff x="7000306" y="4442411"/>
            <a:chExt cx="720224" cy="683463"/>
          </a:xfrm>
        </p:grpSpPr>
        <p:sp>
          <p:nvSpPr>
            <p:cNvPr id="646" name="Google Shape;1144;p48">
              <a:extLst>
                <a:ext uri="{FF2B5EF4-FFF2-40B4-BE49-F238E27FC236}">
                  <a16:creationId xmlns:a16="http://schemas.microsoft.com/office/drawing/2014/main" id="{BE9AEDD6-D1D7-D146-8168-7894F7DEAA1A}"/>
                </a:ext>
              </a:extLst>
            </p:cNvPr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1145;p48">
              <a:extLst>
                <a:ext uri="{FF2B5EF4-FFF2-40B4-BE49-F238E27FC236}">
                  <a16:creationId xmlns:a16="http://schemas.microsoft.com/office/drawing/2014/main" id="{E08105EA-B3CD-A647-B99B-FE439F50E1B7}"/>
                </a:ext>
              </a:extLst>
            </p:cNvPr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1146;p48">
              <a:extLst>
                <a:ext uri="{FF2B5EF4-FFF2-40B4-BE49-F238E27FC236}">
                  <a16:creationId xmlns:a16="http://schemas.microsoft.com/office/drawing/2014/main" id="{13194DE4-454B-DE4E-8893-BB082E87C930}"/>
                </a:ext>
              </a:extLst>
            </p:cNvPr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1147;p48">
              <a:extLst>
                <a:ext uri="{FF2B5EF4-FFF2-40B4-BE49-F238E27FC236}">
                  <a16:creationId xmlns:a16="http://schemas.microsoft.com/office/drawing/2014/main" id="{E15E5A8E-47DA-604F-9E52-A75A4EEDF493}"/>
                </a:ext>
              </a:extLst>
            </p:cNvPr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1148;p48">
              <a:extLst>
                <a:ext uri="{FF2B5EF4-FFF2-40B4-BE49-F238E27FC236}">
                  <a16:creationId xmlns:a16="http://schemas.microsoft.com/office/drawing/2014/main" id="{DE27A021-EF77-124C-999E-FB2060E57007}"/>
                </a:ext>
              </a:extLst>
            </p:cNvPr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1" name="Google Shape;1149;p48">
            <a:extLst>
              <a:ext uri="{FF2B5EF4-FFF2-40B4-BE49-F238E27FC236}">
                <a16:creationId xmlns:a16="http://schemas.microsoft.com/office/drawing/2014/main" id="{E68EEA2F-0A6B-284F-9D41-5F281D28D541}"/>
              </a:ext>
            </a:extLst>
          </p:cNvPr>
          <p:cNvGrpSpPr>
            <a:grpSpLocks noChangeAspect="1"/>
          </p:cNvGrpSpPr>
          <p:nvPr/>
        </p:nvGrpSpPr>
        <p:grpSpPr>
          <a:xfrm>
            <a:off x="11860657" y="3820647"/>
            <a:ext cx="388889" cy="372916"/>
            <a:chOff x="8074325" y="4438852"/>
            <a:chExt cx="720160" cy="690579"/>
          </a:xfrm>
        </p:grpSpPr>
        <p:sp>
          <p:nvSpPr>
            <p:cNvPr id="652" name="Google Shape;1150;p48">
              <a:extLst>
                <a:ext uri="{FF2B5EF4-FFF2-40B4-BE49-F238E27FC236}">
                  <a16:creationId xmlns:a16="http://schemas.microsoft.com/office/drawing/2014/main" id="{B7CC67B6-DDD9-8B40-8B88-9AB19C2F11D2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1151;p48">
              <a:extLst>
                <a:ext uri="{FF2B5EF4-FFF2-40B4-BE49-F238E27FC236}">
                  <a16:creationId xmlns:a16="http://schemas.microsoft.com/office/drawing/2014/main" id="{DDD59DE2-AF17-974C-9169-701B8CF3297A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1152;p48">
              <a:extLst>
                <a:ext uri="{FF2B5EF4-FFF2-40B4-BE49-F238E27FC236}">
                  <a16:creationId xmlns:a16="http://schemas.microsoft.com/office/drawing/2014/main" id="{FCA011E3-DCD5-D641-8F17-F4AAD7FE92F2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1153;p48">
              <a:extLst>
                <a:ext uri="{FF2B5EF4-FFF2-40B4-BE49-F238E27FC236}">
                  <a16:creationId xmlns:a16="http://schemas.microsoft.com/office/drawing/2014/main" id="{8D198B31-0A42-4F49-AE2F-A967F3283BE4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1154;p48">
              <a:extLst>
                <a:ext uri="{FF2B5EF4-FFF2-40B4-BE49-F238E27FC236}">
                  <a16:creationId xmlns:a16="http://schemas.microsoft.com/office/drawing/2014/main" id="{E29ABF6D-74ED-2445-BFAF-C8B5AF0C985E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1155;p48">
              <a:extLst>
                <a:ext uri="{FF2B5EF4-FFF2-40B4-BE49-F238E27FC236}">
                  <a16:creationId xmlns:a16="http://schemas.microsoft.com/office/drawing/2014/main" id="{926FC524-06E6-6048-9FCF-CCBC484CE5E5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1156;p48">
            <a:extLst>
              <a:ext uri="{FF2B5EF4-FFF2-40B4-BE49-F238E27FC236}">
                <a16:creationId xmlns:a16="http://schemas.microsoft.com/office/drawing/2014/main" id="{25C769E1-DE0B-D943-9448-6105D32FA802}"/>
              </a:ext>
            </a:extLst>
          </p:cNvPr>
          <p:cNvGrpSpPr>
            <a:grpSpLocks noChangeAspect="1"/>
          </p:cNvGrpSpPr>
          <p:nvPr/>
        </p:nvGrpSpPr>
        <p:grpSpPr>
          <a:xfrm>
            <a:off x="13143003" y="3834597"/>
            <a:ext cx="388758" cy="348574"/>
            <a:chOff x="9878975" y="4425243"/>
            <a:chExt cx="719918" cy="645502"/>
          </a:xfrm>
        </p:grpSpPr>
        <p:sp>
          <p:nvSpPr>
            <p:cNvPr id="659" name="Google Shape;1157;p48">
              <a:extLst>
                <a:ext uri="{FF2B5EF4-FFF2-40B4-BE49-F238E27FC236}">
                  <a16:creationId xmlns:a16="http://schemas.microsoft.com/office/drawing/2014/main" id="{0451C2BF-A8FA-1F4B-9A30-849066DEDF4E}"/>
                </a:ext>
              </a:extLst>
            </p:cNvPr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1158;p48">
              <a:extLst>
                <a:ext uri="{FF2B5EF4-FFF2-40B4-BE49-F238E27FC236}">
                  <a16:creationId xmlns:a16="http://schemas.microsoft.com/office/drawing/2014/main" id="{AA7C8A67-C666-1E4F-B733-BFF1A74587E3}"/>
                </a:ext>
              </a:extLst>
            </p:cNvPr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1159;p48">
              <a:extLst>
                <a:ext uri="{FF2B5EF4-FFF2-40B4-BE49-F238E27FC236}">
                  <a16:creationId xmlns:a16="http://schemas.microsoft.com/office/drawing/2014/main" id="{894B4499-9BCE-5349-B9A3-608786B3A187}"/>
                </a:ext>
              </a:extLst>
            </p:cNvPr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1160;p48">
            <a:extLst>
              <a:ext uri="{FF2B5EF4-FFF2-40B4-BE49-F238E27FC236}">
                <a16:creationId xmlns:a16="http://schemas.microsoft.com/office/drawing/2014/main" id="{EC0E1B60-017A-384D-9F14-FF8B5DA059B9}"/>
              </a:ext>
            </a:extLst>
          </p:cNvPr>
          <p:cNvGrpSpPr>
            <a:grpSpLocks noChangeAspect="1"/>
          </p:cNvGrpSpPr>
          <p:nvPr/>
        </p:nvGrpSpPr>
        <p:grpSpPr>
          <a:xfrm>
            <a:off x="13784019" y="3823401"/>
            <a:ext cx="388895" cy="368112"/>
            <a:chOff x="10914544" y="4407150"/>
            <a:chExt cx="720170" cy="681687"/>
          </a:xfrm>
        </p:grpSpPr>
        <p:sp>
          <p:nvSpPr>
            <p:cNvPr id="663" name="Google Shape;1161;p48">
              <a:extLst>
                <a:ext uri="{FF2B5EF4-FFF2-40B4-BE49-F238E27FC236}">
                  <a16:creationId xmlns:a16="http://schemas.microsoft.com/office/drawing/2014/main" id="{A89CDC89-A198-0141-92B4-D94E33F0EE0C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1162;p48">
              <a:extLst>
                <a:ext uri="{FF2B5EF4-FFF2-40B4-BE49-F238E27FC236}">
                  <a16:creationId xmlns:a16="http://schemas.microsoft.com/office/drawing/2014/main" id="{E1CE9885-47BD-5D42-BE36-724B2262CD31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1163;p48">
              <a:extLst>
                <a:ext uri="{FF2B5EF4-FFF2-40B4-BE49-F238E27FC236}">
                  <a16:creationId xmlns:a16="http://schemas.microsoft.com/office/drawing/2014/main" id="{3E41ACDB-154E-D849-97A5-42DF87D232FE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1164;p48">
              <a:extLst>
                <a:ext uri="{FF2B5EF4-FFF2-40B4-BE49-F238E27FC236}">
                  <a16:creationId xmlns:a16="http://schemas.microsoft.com/office/drawing/2014/main" id="{08300330-9930-FA43-8A23-C154DAB2F4C8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1165;p48">
            <a:extLst>
              <a:ext uri="{FF2B5EF4-FFF2-40B4-BE49-F238E27FC236}">
                <a16:creationId xmlns:a16="http://schemas.microsoft.com/office/drawing/2014/main" id="{FE7977F8-31E7-1445-B223-8E53FDF6605D}"/>
              </a:ext>
            </a:extLst>
          </p:cNvPr>
          <p:cNvGrpSpPr>
            <a:grpSpLocks noChangeAspect="1"/>
          </p:cNvGrpSpPr>
          <p:nvPr/>
        </p:nvGrpSpPr>
        <p:grpSpPr>
          <a:xfrm>
            <a:off x="12501810" y="3831511"/>
            <a:ext cx="388913" cy="353959"/>
            <a:chOff x="8843122" y="4420259"/>
            <a:chExt cx="720202" cy="655469"/>
          </a:xfrm>
        </p:grpSpPr>
        <p:sp>
          <p:nvSpPr>
            <p:cNvPr id="668" name="Google Shape;1166;p48">
              <a:extLst>
                <a:ext uri="{FF2B5EF4-FFF2-40B4-BE49-F238E27FC236}">
                  <a16:creationId xmlns:a16="http://schemas.microsoft.com/office/drawing/2014/main" id="{27AFC31E-D371-1A4F-88D7-F7B6FF797927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1167;p48">
              <a:extLst>
                <a:ext uri="{FF2B5EF4-FFF2-40B4-BE49-F238E27FC236}">
                  <a16:creationId xmlns:a16="http://schemas.microsoft.com/office/drawing/2014/main" id="{3B5A3B1A-2C96-4C45-B04D-047478282C85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1168;p48">
              <a:extLst>
                <a:ext uri="{FF2B5EF4-FFF2-40B4-BE49-F238E27FC236}">
                  <a16:creationId xmlns:a16="http://schemas.microsoft.com/office/drawing/2014/main" id="{BDF14390-1CFD-4841-900B-EE8B1CB3A703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1169;p48">
              <a:extLst>
                <a:ext uri="{FF2B5EF4-FFF2-40B4-BE49-F238E27FC236}">
                  <a16:creationId xmlns:a16="http://schemas.microsoft.com/office/drawing/2014/main" id="{BD287155-186B-484C-B77C-0784F83F169C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1170;p48">
              <a:extLst>
                <a:ext uri="{FF2B5EF4-FFF2-40B4-BE49-F238E27FC236}">
                  <a16:creationId xmlns:a16="http://schemas.microsoft.com/office/drawing/2014/main" id="{177D8D2F-09AB-CC40-ACE5-1D80E5F99BA8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1171;p48">
              <a:extLst>
                <a:ext uri="{FF2B5EF4-FFF2-40B4-BE49-F238E27FC236}">
                  <a16:creationId xmlns:a16="http://schemas.microsoft.com/office/drawing/2014/main" id="{81DC5171-970E-1B4C-BA25-4A80C6144186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4" name="Google Shape;1172;p48">
            <a:extLst>
              <a:ext uri="{FF2B5EF4-FFF2-40B4-BE49-F238E27FC236}">
                <a16:creationId xmlns:a16="http://schemas.microsoft.com/office/drawing/2014/main" id="{8D31EA52-A8D6-FD4D-9CBE-6FEBA27A62B0}"/>
              </a:ext>
            </a:extLst>
          </p:cNvPr>
          <p:cNvGrpSpPr>
            <a:grpSpLocks noChangeAspect="1"/>
          </p:cNvGrpSpPr>
          <p:nvPr/>
        </p:nvGrpSpPr>
        <p:grpSpPr>
          <a:xfrm>
            <a:off x="9304680" y="3130073"/>
            <a:ext cx="388920" cy="344168"/>
            <a:chOff x="1510757" y="3225422"/>
            <a:chExt cx="720214" cy="637347"/>
          </a:xfrm>
        </p:grpSpPr>
        <p:sp>
          <p:nvSpPr>
            <p:cNvPr id="675" name="Google Shape;1173;p48">
              <a:extLst>
                <a:ext uri="{FF2B5EF4-FFF2-40B4-BE49-F238E27FC236}">
                  <a16:creationId xmlns:a16="http://schemas.microsoft.com/office/drawing/2014/main" id="{112CE87B-4139-4F47-9392-2676878BDA0C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1174;p48">
              <a:extLst>
                <a:ext uri="{FF2B5EF4-FFF2-40B4-BE49-F238E27FC236}">
                  <a16:creationId xmlns:a16="http://schemas.microsoft.com/office/drawing/2014/main" id="{302003E9-91A8-1348-90BB-91C38EB617BA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1175;p48">
              <a:extLst>
                <a:ext uri="{FF2B5EF4-FFF2-40B4-BE49-F238E27FC236}">
                  <a16:creationId xmlns:a16="http://schemas.microsoft.com/office/drawing/2014/main" id="{A73AF364-D1C5-9141-A85E-1144940287AC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1176;p48">
              <a:extLst>
                <a:ext uri="{FF2B5EF4-FFF2-40B4-BE49-F238E27FC236}">
                  <a16:creationId xmlns:a16="http://schemas.microsoft.com/office/drawing/2014/main" id="{9BC8574E-31E7-E44C-B0E7-3D2640C21E5C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1177;p48">
              <a:extLst>
                <a:ext uri="{FF2B5EF4-FFF2-40B4-BE49-F238E27FC236}">
                  <a16:creationId xmlns:a16="http://schemas.microsoft.com/office/drawing/2014/main" id="{93EE4191-08A8-7D4C-A2A6-47B13D10C183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1178;p48">
              <a:extLst>
                <a:ext uri="{FF2B5EF4-FFF2-40B4-BE49-F238E27FC236}">
                  <a16:creationId xmlns:a16="http://schemas.microsoft.com/office/drawing/2014/main" id="{A1510C99-3298-8A4E-9688-428E59A65293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1179;p48">
              <a:extLst>
                <a:ext uri="{FF2B5EF4-FFF2-40B4-BE49-F238E27FC236}">
                  <a16:creationId xmlns:a16="http://schemas.microsoft.com/office/drawing/2014/main" id="{3255B2E4-A953-BA43-80EA-F1A4EF366410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2" name="Google Shape;1180;p48">
            <a:extLst>
              <a:ext uri="{FF2B5EF4-FFF2-40B4-BE49-F238E27FC236}">
                <a16:creationId xmlns:a16="http://schemas.microsoft.com/office/drawing/2014/main" id="{085E7063-450A-0D4C-9DBF-C782B9131C56}"/>
              </a:ext>
            </a:extLst>
          </p:cNvPr>
          <p:cNvGrpSpPr>
            <a:grpSpLocks noChangeAspect="1"/>
          </p:cNvGrpSpPr>
          <p:nvPr/>
        </p:nvGrpSpPr>
        <p:grpSpPr>
          <a:xfrm>
            <a:off x="9996070" y="3147595"/>
            <a:ext cx="388880" cy="313603"/>
            <a:chOff x="2595501" y="3253725"/>
            <a:chExt cx="720141" cy="580739"/>
          </a:xfrm>
        </p:grpSpPr>
        <p:sp>
          <p:nvSpPr>
            <p:cNvPr id="683" name="Google Shape;1181;p48">
              <a:extLst>
                <a:ext uri="{FF2B5EF4-FFF2-40B4-BE49-F238E27FC236}">
                  <a16:creationId xmlns:a16="http://schemas.microsoft.com/office/drawing/2014/main" id="{3D68FD55-5CD7-AE41-99B8-1904F486EC8D}"/>
                </a:ext>
              </a:extLst>
            </p:cNvPr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1182;p48">
              <a:extLst>
                <a:ext uri="{FF2B5EF4-FFF2-40B4-BE49-F238E27FC236}">
                  <a16:creationId xmlns:a16="http://schemas.microsoft.com/office/drawing/2014/main" id="{9545598F-D300-274D-8797-7353B7B086DE}"/>
                </a:ext>
              </a:extLst>
            </p:cNvPr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1183;p48">
              <a:extLst>
                <a:ext uri="{FF2B5EF4-FFF2-40B4-BE49-F238E27FC236}">
                  <a16:creationId xmlns:a16="http://schemas.microsoft.com/office/drawing/2014/main" id="{83EF3437-72E6-944A-83D7-171B37F815DD}"/>
                </a:ext>
              </a:extLst>
            </p:cNvPr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1184;p48">
              <a:extLst>
                <a:ext uri="{FF2B5EF4-FFF2-40B4-BE49-F238E27FC236}">
                  <a16:creationId xmlns:a16="http://schemas.microsoft.com/office/drawing/2014/main" id="{BE13F555-B171-D644-86C2-6E1CE68FCB3C}"/>
                </a:ext>
              </a:extLst>
            </p:cNvPr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1185;p48">
            <a:extLst>
              <a:ext uri="{FF2B5EF4-FFF2-40B4-BE49-F238E27FC236}">
                <a16:creationId xmlns:a16="http://schemas.microsoft.com/office/drawing/2014/main" id="{59CC23C1-A627-3A45-B647-FF541F38219C}"/>
              </a:ext>
            </a:extLst>
          </p:cNvPr>
          <p:cNvGrpSpPr>
            <a:grpSpLocks noChangeAspect="1"/>
          </p:cNvGrpSpPr>
          <p:nvPr/>
        </p:nvGrpSpPr>
        <p:grpSpPr>
          <a:xfrm>
            <a:off x="11378746" y="3104563"/>
            <a:ext cx="387233" cy="388681"/>
            <a:chOff x="4764809" y="3184208"/>
            <a:chExt cx="717090" cy="719775"/>
          </a:xfrm>
        </p:grpSpPr>
        <p:sp>
          <p:nvSpPr>
            <p:cNvPr id="688" name="Google Shape;1186;p48">
              <a:extLst>
                <a:ext uri="{FF2B5EF4-FFF2-40B4-BE49-F238E27FC236}">
                  <a16:creationId xmlns:a16="http://schemas.microsoft.com/office/drawing/2014/main" id="{EB9634DF-A8FE-0F44-B870-1585172CD0F8}"/>
                </a:ext>
              </a:extLst>
            </p:cNvPr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1187;p48">
              <a:extLst>
                <a:ext uri="{FF2B5EF4-FFF2-40B4-BE49-F238E27FC236}">
                  <a16:creationId xmlns:a16="http://schemas.microsoft.com/office/drawing/2014/main" id="{9F34798B-E983-C64B-9E2C-9757996A2486}"/>
                </a:ext>
              </a:extLst>
            </p:cNvPr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1188;p48">
              <a:extLst>
                <a:ext uri="{FF2B5EF4-FFF2-40B4-BE49-F238E27FC236}">
                  <a16:creationId xmlns:a16="http://schemas.microsoft.com/office/drawing/2014/main" id="{E0158506-E585-4F48-9EE8-E2D2BC46B609}"/>
                </a:ext>
              </a:extLst>
            </p:cNvPr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1189;p48">
            <a:extLst>
              <a:ext uri="{FF2B5EF4-FFF2-40B4-BE49-F238E27FC236}">
                <a16:creationId xmlns:a16="http://schemas.microsoft.com/office/drawing/2014/main" id="{1342522B-96B5-B04C-B4EA-6C4426E8B0E1}"/>
              </a:ext>
            </a:extLst>
          </p:cNvPr>
          <p:cNvGrpSpPr>
            <a:grpSpLocks noChangeAspect="1"/>
          </p:cNvGrpSpPr>
          <p:nvPr/>
        </p:nvGrpSpPr>
        <p:grpSpPr>
          <a:xfrm>
            <a:off x="10687418" y="3133528"/>
            <a:ext cx="388860" cy="338145"/>
            <a:chOff x="3680173" y="3231000"/>
            <a:chExt cx="720106" cy="626190"/>
          </a:xfrm>
        </p:grpSpPr>
        <p:sp>
          <p:nvSpPr>
            <p:cNvPr id="692" name="Google Shape;1190;p48">
              <a:extLst>
                <a:ext uri="{FF2B5EF4-FFF2-40B4-BE49-F238E27FC236}">
                  <a16:creationId xmlns:a16="http://schemas.microsoft.com/office/drawing/2014/main" id="{CC372AF9-6C51-9941-AD49-1342F0CBB745}"/>
                </a:ext>
              </a:extLst>
            </p:cNvPr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1191;p48">
              <a:extLst>
                <a:ext uri="{FF2B5EF4-FFF2-40B4-BE49-F238E27FC236}">
                  <a16:creationId xmlns:a16="http://schemas.microsoft.com/office/drawing/2014/main" id="{F74D6A28-1A82-D24C-9ECA-BECEB3952720}"/>
                </a:ext>
              </a:extLst>
            </p:cNvPr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1192;p48">
              <a:extLst>
                <a:ext uri="{FF2B5EF4-FFF2-40B4-BE49-F238E27FC236}">
                  <a16:creationId xmlns:a16="http://schemas.microsoft.com/office/drawing/2014/main" id="{72E88860-509F-0B49-A5FE-EF94F57ECF4F}"/>
                </a:ext>
              </a:extLst>
            </p:cNvPr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1193;p48">
            <a:extLst>
              <a:ext uri="{FF2B5EF4-FFF2-40B4-BE49-F238E27FC236}">
                <a16:creationId xmlns:a16="http://schemas.microsoft.com/office/drawing/2014/main" id="{7503F667-37F2-674A-A6E8-B63BE7A9847C}"/>
              </a:ext>
            </a:extLst>
          </p:cNvPr>
          <p:cNvGrpSpPr>
            <a:grpSpLocks noChangeAspect="1"/>
          </p:cNvGrpSpPr>
          <p:nvPr/>
        </p:nvGrpSpPr>
        <p:grpSpPr>
          <a:xfrm>
            <a:off x="12759508" y="3104524"/>
            <a:ext cx="386710" cy="388752"/>
            <a:chOff x="6931035" y="3184144"/>
            <a:chExt cx="716128" cy="719903"/>
          </a:xfrm>
        </p:grpSpPr>
        <p:sp>
          <p:nvSpPr>
            <p:cNvPr id="696" name="Google Shape;1194;p48">
              <a:extLst>
                <a:ext uri="{FF2B5EF4-FFF2-40B4-BE49-F238E27FC236}">
                  <a16:creationId xmlns:a16="http://schemas.microsoft.com/office/drawing/2014/main" id="{BBC77BFC-B023-964D-8083-6B70A709EC79}"/>
                </a:ext>
              </a:extLst>
            </p:cNvPr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1195;p48">
              <a:extLst>
                <a:ext uri="{FF2B5EF4-FFF2-40B4-BE49-F238E27FC236}">
                  <a16:creationId xmlns:a16="http://schemas.microsoft.com/office/drawing/2014/main" id="{31EC0B36-668B-4E41-89C7-34AFCBC7A59F}"/>
                </a:ext>
              </a:extLst>
            </p:cNvPr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1196;p48">
              <a:extLst>
                <a:ext uri="{FF2B5EF4-FFF2-40B4-BE49-F238E27FC236}">
                  <a16:creationId xmlns:a16="http://schemas.microsoft.com/office/drawing/2014/main" id="{C7E641B7-2E04-8245-A863-5F349A605592}"/>
                </a:ext>
              </a:extLst>
            </p:cNvPr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1197;p48">
              <a:extLst>
                <a:ext uri="{FF2B5EF4-FFF2-40B4-BE49-F238E27FC236}">
                  <a16:creationId xmlns:a16="http://schemas.microsoft.com/office/drawing/2014/main" id="{DE54B4A4-0BE8-DB45-A001-7D0152CEDCB1}"/>
                </a:ext>
              </a:extLst>
            </p:cNvPr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0" name="Google Shape;1198;p48">
            <a:extLst>
              <a:ext uri="{FF2B5EF4-FFF2-40B4-BE49-F238E27FC236}">
                <a16:creationId xmlns:a16="http://schemas.microsoft.com/office/drawing/2014/main" id="{D2C7B538-4FB7-884B-8481-434BD91CE2C7}"/>
              </a:ext>
            </a:extLst>
          </p:cNvPr>
          <p:cNvGrpSpPr>
            <a:grpSpLocks noChangeAspect="1"/>
          </p:cNvGrpSpPr>
          <p:nvPr/>
        </p:nvGrpSpPr>
        <p:grpSpPr>
          <a:xfrm>
            <a:off x="12068199" y="3104473"/>
            <a:ext cx="388842" cy="388832"/>
            <a:chOff x="5846429" y="3184067"/>
            <a:chExt cx="720076" cy="720055"/>
          </a:xfrm>
        </p:grpSpPr>
        <p:sp>
          <p:nvSpPr>
            <p:cNvPr id="701" name="Google Shape;1199;p48">
              <a:extLst>
                <a:ext uri="{FF2B5EF4-FFF2-40B4-BE49-F238E27FC236}">
                  <a16:creationId xmlns:a16="http://schemas.microsoft.com/office/drawing/2014/main" id="{B8F98D51-A1D0-2448-8185-D467CFDDF57B}"/>
                </a:ext>
              </a:extLst>
            </p:cNvPr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1200;p48">
              <a:extLst>
                <a:ext uri="{FF2B5EF4-FFF2-40B4-BE49-F238E27FC236}">
                  <a16:creationId xmlns:a16="http://schemas.microsoft.com/office/drawing/2014/main" id="{18DFC452-A4F8-FB47-9831-5BE5204BE0A7}"/>
                </a:ext>
              </a:extLst>
            </p:cNvPr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1201;p48">
              <a:extLst>
                <a:ext uri="{FF2B5EF4-FFF2-40B4-BE49-F238E27FC236}">
                  <a16:creationId xmlns:a16="http://schemas.microsoft.com/office/drawing/2014/main" id="{C3F3B2C2-7CBF-1645-8D1C-77EF1E23BD2E}"/>
                </a:ext>
              </a:extLst>
            </p:cNvPr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1202;p48">
              <a:extLst>
                <a:ext uri="{FF2B5EF4-FFF2-40B4-BE49-F238E27FC236}">
                  <a16:creationId xmlns:a16="http://schemas.microsoft.com/office/drawing/2014/main" id="{CA3CDFA0-8893-5446-B120-6306BDABCA76}"/>
                </a:ext>
              </a:extLst>
            </p:cNvPr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1203;p48">
            <a:extLst>
              <a:ext uri="{FF2B5EF4-FFF2-40B4-BE49-F238E27FC236}">
                <a16:creationId xmlns:a16="http://schemas.microsoft.com/office/drawing/2014/main" id="{8B31CF75-86BF-F840-8C05-E813DD5E6151}"/>
              </a:ext>
            </a:extLst>
          </p:cNvPr>
          <p:cNvGrpSpPr>
            <a:grpSpLocks noChangeAspect="1"/>
          </p:cNvGrpSpPr>
          <p:nvPr/>
        </p:nvGrpSpPr>
        <p:grpSpPr>
          <a:xfrm>
            <a:off x="8755406" y="3104421"/>
            <a:ext cx="264940" cy="388928"/>
            <a:chOff x="655600" y="3183978"/>
            <a:chExt cx="490627" cy="720234"/>
          </a:xfrm>
        </p:grpSpPr>
        <p:sp>
          <p:nvSpPr>
            <p:cNvPr id="706" name="Google Shape;1204;p48">
              <a:extLst>
                <a:ext uri="{FF2B5EF4-FFF2-40B4-BE49-F238E27FC236}">
                  <a16:creationId xmlns:a16="http://schemas.microsoft.com/office/drawing/2014/main" id="{1346A05A-AA16-9F4C-AC67-395A83FBB83F}"/>
                </a:ext>
              </a:extLst>
            </p:cNvPr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1205;p48">
              <a:extLst>
                <a:ext uri="{FF2B5EF4-FFF2-40B4-BE49-F238E27FC236}">
                  <a16:creationId xmlns:a16="http://schemas.microsoft.com/office/drawing/2014/main" id="{C056FEBE-1D07-3345-BC17-F14B9C822065}"/>
                </a:ext>
              </a:extLst>
            </p:cNvPr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1206;p48">
              <a:extLst>
                <a:ext uri="{FF2B5EF4-FFF2-40B4-BE49-F238E27FC236}">
                  <a16:creationId xmlns:a16="http://schemas.microsoft.com/office/drawing/2014/main" id="{B6FC1925-D226-D941-9DA7-B72C440934A8}"/>
                </a:ext>
              </a:extLst>
            </p:cNvPr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1207;p48">
              <a:extLst>
                <a:ext uri="{FF2B5EF4-FFF2-40B4-BE49-F238E27FC236}">
                  <a16:creationId xmlns:a16="http://schemas.microsoft.com/office/drawing/2014/main" id="{99CBF02F-E1ED-1F4B-AEF0-C11FFC2D4B91}"/>
                </a:ext>
              </a:extLst>
            </p:cNvPr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1208;p48">
              <a:extLst>
                <a:ext uri="{FF2B5EF4-FFF2-40B4-BE49-F238E27FC236}">
                  <a16:creationId xmlns:a16="http://schemas.microsoft.com/office/drawing/2014/main" id="{99A50AB4-797E-5F42-A333-3102F101ED99}"/>
                </a:ext>
              </a:extLst>
            </p:cNvPr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1209;p48">
            <a:extLst>
              <a:ext uri="{FF2B5EF4-FFF2-40B4-BE49-F238E27FC236}">
                <a16:creationId xmlns:a16="http://schemas.microsoft.com/office/drawing/2014/main" id="{2BE46E32-370A-C24B-AD8A-498A8F2803EA}"/>
              </a:ext>
            </a:extLst>
          </p:cNvPr>
          <p:cNvGrpSpPr>
            <a:grpSpLocks noChangeAspect="1"/>
          </p:cNvGrpSpPr>
          <p:nvPr/>
        </p:nvGrpSpPr>
        <p:grpSpPr>
          <a:xfrm>
            <a:off x="13448368" y="3104538"/>
            <a:ext cx="165567" cy="388725"/>
            <a:chOff x="8011692" y="3184166"/>
            <a:chExt cx="306600" cy="719859"/>
          </a:xfrm>
        </p:grpSpPr>
        <p:sp>
          <p:nvSpPr>
            <p:cNvPr id="712" name="Google Shape;1210;p48">
              <a:extLst>
                <a:ext uri="{FF2B5EF4-FFF2-40B4-BE49-F238E27FC236}">
                  <a16:creationId xmlns:a16="http://schemas.microsoft.com/office/drawing/2014/main" id="{32CF3602-75C1-3640-8C7D-21F17533B425}"/>
                </a:ext>
              </a:extLst>
            </p:cNvPr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1211;p48">
              <a:extLst>
                <a:ext uri="{FF2B5EF4-FFF2-40B4-BE49-F238E27FC236}">
                  <a16:creationId xmlns:a16="http://schemas.microsoft.com/office/drawing/2014/main" id="{42EC5E65-BCB6-D543-8972-79980850F42C}"/>
                </a:ext>
              </a:extLst>
            </p:cNvPr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1212;p48">
              <a:extLst>
                <a:ext uri="{FF2B5EF4-FFF2-40B4-BE49-F238E27FC236}">
                  <a16:creationId xmlns:a16="http://schemas.microsoft.com/office/drawing/2014/main" id="{D83CCB14-B475-BB47-94DF-E847F3E3D423}"/>
                </a:ext>
              </a:extLst>
            </p:cNvPr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1213;p48">
              <a:extLst>
                <a:ext uri="{FF2B5EF4-FFF2-40B4-BE49-F238E27FC236}">
                  <a16:creationId xmlns:a16="http://schemas.microsoft.com/office/drawing/2014/main" id="{EA317FC3-80F0-C543-9937-6088BBB5C8F3}"/>
                </a:ext>
              </a:extLst>
            </p:cNvPr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1214;p48">
              <a:extLst>
                <a:ext uri="{FF2B5EF4-FFF2-40B4-BE49-F238E27FC236}">
                  <a16:creationId xmlns:a16="http://schemas.microsoft.com/office/drawing/2014/main" id="{3ABB723C-52E4-784A-8D9D-7A0D8ECE4D40}"/>
                </a:ext>
              </a:extLst>
            </p:cNvPr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1215;p48">
              <a:extLst>
                <a:ext uri="{FF2B5EF4-FFF2-40B4-BE49-F238E27FC236}">
                  <a16:creationId xmlns:a16="http://schemas.microsoft.com/office/drawing/2014/main" id="{5BB2C7AD-C45A-9049-ABD8-BB833C0F8E93}"/>
                </a:ext>
              </a:extLst>
            </p:cNvPr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1216;p48">
            <a:extLst>
              <a:ext uri="{FF2B5EF4-FFF2-40B4-BE49-F238E27FC236}">
                <a16:creationId xmlns:a16="http://schemas.microsoft.com/office/drawing/2014/main" id="{E8E86925-5593-9543-82A9-3CB443AE4B72}"/>
              </a:ext>
            </a:extLst>
          </p:cNvPr>
          <p:cNvGrpSpPr>
            <a:grpSpLocks noChangeAspect="1"/>
          </p:cNvGrpSpPr>
          <p:nvPr/>
        </p:nvGrpSpPr>
        <p:grpSpPr>
          <a:xfrm>
            <a:off x="13883152" y="3104284"/>
            <a:ext cx="214781" cy="388662"/>
            <a:chOff x="4556125" y="630237"/>
            <a:chExt cx="3081338" cy="5568950"/>
          </a:xfrm>
        </p:grpSpPr>
        <p:sp>
          <p:nvSpPr>
            <p:cNvPr id="719" name="Google Shape;1217;p48">
              <a:extLst>
                <a:ext uri="{FF2B5EF4-FFF2-40B4-BE49-F238E27FC236}">
                  <a16:creationId xmlns:a16="http://schemas.microsoft.com/office/drawing/2014/main" id="{F6616C9C-8EE2-744E-9256-B961095B5D26}"/>
                </a:ext>
              </a:extLst>
            </p:cNvPr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1218;p48">
              <a:extLst>
                <a:ext uri="{FF2B5EF4-FFF2-40B4-BE49-F238E27FC236}">
                  <a16:creationId xmlns:a16="http://schemas.microsoft.com/office/drawing/2014/main" id="{4C78AA4E-179C-1944-BE48-9189212B00A3}"/>
                </a:ext>
              </a:extLst>
            </p:cNvPr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1219;p48">
              <a:extLst>
                <a:ext uri="{FF2B5EF4-FFF2-40B4-BE49-F238E27FC236}">
                  <a16:creationId xmlns:a16="http://schemas.microsoft.com/office/drawing/2014/main" id="{04E40C31-DB7E-AE4D-949B-CA9EB00663CE}"/>
                </a:ext>
              </a:extLst>
            </p:cNvPr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1220;p48">
              <a:extLst>
                <a:ext uri="{FF2B5EF4-FFF2-40B4-BE49-F238E27FC236}">
                  <a16:creationId xmlns:a16="http://schemas.microsoft.com/office/drawing/2014/main" id="{DFA5F748-F269-9448-AD5E-732FC65B3277}"/>
                </a:ext>
              </a:extLst>
            </p:cNvPr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1221;p48">
              <a:extLst>
                <a:ext uri="{FF2B5EF4-FFF2-40B4-BE49-F238E27FC236}">
                  <a16:creationId xmlns:a16="http://schemas.microsoft.com/office/drawing/2014/main" id="{9CF0D7CD-25AE-2C45-92F9-A33FA7A17114}"/>
                </a:ext>
              </a:extLst>
            </p:cNvPr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1222;p48">
              <a:extLst>
                <a:ext uri="{FF2B5EF4-FFF2-40B4-BE49-F238E27FC236}">
                  <a16:creationId xmlns:a16="http://schemas.microsoft.com/office/drawing/2014/main" id="{7B2280AF-8858-E64D-91D9-868D9079B0EB}"/>
                </a:ext>
              </a:extLst>
            </p:cNvPr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1223;p48">
              <a:extLst>
                <a:ext uri="{FF2B5EF4-FFF2-40B4-BE49-F238E27FC236}">
                  <a16:creationId xmlns:a16="http://schemas.microsoft.com/office/drawing/2014/main" id="{24D5942A-9B9D-4D49-84CE-DFA1AD5E2FD1}"/>
                </a:ext>
              </a:extLst>
            </p:cNvPr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1224;p48">
            <a:extLst>
              <a:ext uri="{FF2B5EF4-FFF2-40B4-BE49-F238E27FC236}">
                <a16:creationId xmlns:a16="http://schemas.microsoft.com/office/drawing/2014/main" id="{056A4D24-08BA-D349-95FD-ADB6960BAEAE}"/>
              </a:ext>
            </a:extLst>
          </p:cNvPr>
          <p:cNvGrpSpPr>
            <a:grpSpLocks noChangeAspect="1"/>
          </p:cNvGrpSpPr>
          <p:nvPr/>
        </p:nvGrpSpPr>
        <p:grpSpPr>
          <a:xfrm>
            <a:off x="8064176" y="3104483"/>
            <a:ext cx="388881" cy="388817"/>
            <a:chOff x="1674084" y="3214987"/>
            <a:chExt cx="720142" cy="720027"/>
          </a:xfrm>
        </p:grpSpPr>
        <p:sp>
          <p:nvSpPr>
            <p:cNvPr id="727" name="Google Shape;1225;p48">
              <a:extLst>
                <a:ext uri="{FF2B5EF4-FFF2-40B4-BE49-F238E27FC236}">
                  <a16:creationId xmlns:a16="http://schemas.microsoft.com/office/drawing/2014/main" id="{7C6A67DE-3712-1642-8BE8-247F27D80C85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1226;p48">
              <a:extLst>
                <a:ext uri="{FF2B5EF4-FFF2-40B4-BE49-F238E27FC236}">
                  <a16:creationId xmlns:a16="http://schemas.microsoft.com/office/drawing/2014/main" id="{69B342EE-70FB-524A-A5BE-5687540DA82C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1227;p48">
              <a:extLst>
                <a:ext uri="{FF2B5EF4-FFF2-40B4-BE49-F238E27FC236}">
                  <a16:creationId xmlns:a16="http://schemas.microsoft.com/office/drawing/2014/main" id="{64FFB95F-A817-524F-AE0E-DFD1604CBB1E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1228;p48">
              <a:extLst>
                <a:ext uri="{FF2B5EF4-FFF2-40B4-BE49-F238E27FC236}">
                  <a16:creationId xmlns:a16="http://schemas.microsoft.com/office/drawing/2014/main" id="{4F45AFDD-58A5-2042-89CB-7FDA93F1D7C3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1229;p48">
              <a:extLst>
                <a:ext uri="{FF2B5EF4-FFF2-40B4-BE49-F238E27FC236}">
                  <a16:creationId xmlns:a16="http://schemas.microsoft.com/office/drawing/2014/main" id="{F076E79C-B20F-F340-AA82-67F28EDD06F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1230;p48">
              <a:extLst>
                <a:ext uri="{FF2B5EF4-FFF2-40B4-BE49-F238E27FC236}">
                  <a16:creationId xmlns:a16="http://schemas.microsoft.com/office/drawing/2014/main" id="{4DB39338-4508-8943-BD64-D447961D04C0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1231;p48">
              <a:extLst>
                <a:ext uri="{FF2B5EF4-FFF2-40B4-BE49-F238E27FC236}">
                  <a16:creationId xmlns:a16="http://schemas.microsoft.com/office/drawing/2014/main" id="{787FE9B4-11EC-B54B-856A-B589EB895C6E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1232;p48">
              <a:extLst>
                <a:ext uri="{FF2B5EF4-FFF2-40B4-BE49-F238E27FC236}">
                  <a16:creationId xmlns:a16="http://schemas.microsoft.com/office/drawing/2014/main" id="{0D8AB79B-1F1D-0947-ADD0-5432A30C6D73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1233;p48">
              <a:extLst>
                <a:ext uri="{FF2B5EF4-FFF2-40B4-BE49-F238E27FC236}">
                  <a16:creationId xmlns:a16="http://schemas.microsoft.com/office/drawing/2014/main" id="{7856081B-0CDB-8A47-90EC-7DB6B8EDC9C7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1234;p48">
              <a:extLst>
                <a:ext uri="{FF2B5EF4-FFF2-40B4-BE49-F238E27FC236}">
                  <a16:creationId xmlns:a16="http://schemas.microsoft.com/office/drawing/2014/main" id="{1ACDF4B2-4D1D-7148-A758-6DB5CFD2FE7B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1235;p48">
              <a:extLst>
                <a:ext uri="{FF2B5EF4-FFF2-40B4-BE49-F238E27FC236}">
                  <a16:creationId xmlns:a16="http://schemas.microsoft.com/office/drawing/2014/main" id="{7C0E8E5A-0AF5-7040-AB4E-2E0E90568EDB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1236;p48">
              <a:extLst>
                <a:ext uri="{FF2B5EF4-FFF2-40B4-BE49-F238E27FC236}">
                  <a16:creationId xmlns:a16="http://schemas.microsoft.com/office/drawing/2014/main" id="{BD7C8AFD-6055-5947-B29D-EE5F851CFE7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1237;p48">
            <a:extLst>
              <a:ext uri="{FF2B5EF4-FFF2-40B4-BE49-F238E27FC236}">
                <a16:creationId xmlns:a16="http://schemas.microsoft.com/office/drawing/2014/main" id="{31E04E5A-C0FE-344E-B213-ECCAFACC003A}"/>
              </a:ext>
            </a:extLst>
          </p:cNvPr>
          <p:cNvGrpSpPr>
            <a:grpSpLocks noChangeAspect="1"/>
          </p:cNvGrpSpPr>
          <p:nvPr/>
        </p:nvGrpSpPr>
        <p:grpSpPr>
          <a:xfrm>
            <a:off x="7373021" y="3104445"/>
            <a:ext cx="388714" cy="388884"/>
            <a:chOff x="557511" y="3214925"/>
            <a:chExt cx="719836" cy="720150"/>
          </a:xfrm>
        </p:grpSpPr>
        <p:sp>
          <p:nvSpPr>
            <p:cNvPr id="740" name="Google Shape;1238;p48">
              <a:extLst>
                <a:ext uri="{FF2B5EF4-FFF2-40B4-BE49-F238E27FC236}">
                  <a16:creationId xmlns:a16="http://schemas.microsoft.com/office/drawing/2014/main" id="{C8BE0BDE-9605-F849-9E65-AA4C1DDB13D5}"/>
                </a:ext>
              </a:extLst>
            </p:cNvPr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1239;p48">
              <a:extLst>
                <a:ext uri="{FF2B5EF4-FFF2-40B4-BE49-F238E27FC236}">
                  <a16:creationId xmlns:a16="http://schemas.microsoft.com/office/drawing/2014/main" id="{ADD9F52D-81E1-0B40-ACF5-94D070F9EC6A}"/>
                </a:ext>
              </a:extLst>
            </p:cNvPr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1240;p48">
              <a:extLst>
                <a:ext uri="{FF2B5EF4-FFF2-40B4-BE49-F238E27FC236}">
                  <a16:creationId xmlns:a16="http://schemas.microsoft.com/office/drawing/2014/main" id="{3DD1ABDF-E009-BA43-BE17-4B5C6DFAC1CC}"/>
                </a:ext>
              </a:extLst>
            </p:cNvPr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1241;p48">
              <a:extLst>
                <a:ext uri="{FF2B5EF4-FFF2-40B4-BE49-F238E27FC236}">
                  <a16:creationId xmlns:a16="http://schemas.microsoft.com/office/drawing/2014/main" id="{A7C5F935-2AF2-5941-8EE8-8DC048B3CAB0}"/>
                </a:ext>
              </a:extLst>
            </p:cNvPr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1242;p48">
            <a:extLst>
              <a:ext uri="{FF2B5EF4-FFF2-40B4-BE49-F238E27FC236}">
                <a16:creationId xmlns:a16="http://schemas.microsoft.com/office/drawing/2014/main" id="{1802E887-D50B-0449-B924-A4A81B62F7D6}"/>
              </a:ext>
            </a:extLst>
          </p:cNvPr>
          <p:cNvGrpSpPr>
            <a:grpSpLocks noChangeAspect="1"/>
          </p:cNvGrpSpPr>
          <p:nvPr/>
        </p:nvGrpSpPr>
        <p:grpSpPr>
          <a:xfrm>
            <a:off x="7316902" y="4540780"/>
            <a:ext cx="389001" cy="349406"/>
            <a:chOff x="1147762" y="1131887"/>
            <a:chExt cx="5137150" cy="4619626"/>
          </a:xfrm>
        </p:grpSpPr>
        <p:sp>
          <p:nvSpPr>
            <p:cNvPr id="745" name="Google Shape;1243;p48">
              <a:extLst>
                <a:ext uri="{FF2B5EF4-FFF2-40B4-BE49-F238E27FC236}">
                  <a16:creationId xmlns:a16="http://schemas.microsoft.com/office/drawing/2014/main" id="{1CC41FC2-D78B-074E-84EB-337554CAF09D}"/>
                </a:ext>
              </a:extLst>
            </p:cNvPr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1244;p48">
              <a:extLst>
                <a:ext uri="{FF2B5EF4-FFF2-40B4-BE49-F238E27FC236}">
                  <a16:creationId xmlns:a16="http://schemas.microsoft.com/office/drawing/2014/main" id="{869F3BB5-1107-BD45-BC02-4AE711B310BD}"/>
                </a:ext>
              </a:extLst>
            </p:cNvPr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1245;p48">
              <a:extLst>
                <a:ext uri="{FF2B5EF4-FFF2-40B4-BE49-F238E27FC236}">
                  <a16:creationId xmlns:a16="http://schemas.microsoft.com/office/drawing/2014/main" id="{77258576-00E9-2747-B311-D9B83B32A8E2}"/>
                </a:ext>
              </a:extLst>
            </p:cNvPr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1246;p48">
            <a:extLst>
              <a:ext uri="{FF2B5EF4-FFF2-40B4-BE49-F238E27FC236}">
                <a16:creationId xmlns:a16="http://schemas.microsoft.com/office/drawing/2014/main" id="{7D5A17FF-D0C6-1644-A834-2531B7EF86CC}"/>
              </a:ext>
            </a:extLst>
          </p:cNvPr>
          <p:cNvGrpSpPr>
            <a:grpSpLocks noChangeAspect="1"/>
          </p:cNvGrpSpPr>
          <p:nvPr/>
        </p:nvGrpSpPr>
        <p:grpSpPr>
          <a:xfrm>
            <a:off x="8114231" y="4534435"/>
            <a:ext cx="388997" cy="360536"/>
            <a:chOff x="1570037" y="1341437"/>
            <a:chExt cx="4943475" cy="4576762"/>
          </a:xfrm>
        </p:grpSpPr>
        <p:sp>
          <p:nvSpPr>
            <p:cNvPr id="749" name="Google Shape;1247;p48">
              <a:extLst>
                <a:ext uri="{FF2B5EF4-FFF2-40B4-BE49-F238E27FC236}">
                  <a16:creationId xmlns:a16="http://schemas.microsoft.com/office/drawing/2014/main" id="{809169DF-2B03-A341-890D-9F5C48353578}"/>
                </a:ext>
              </a:extLst>
            </p:cNvPr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1248;p48">
              <a:extLst>
                <a:ext uri="{FF2B5EF4-FFF2-40B4-BE49-F238E27FC236}">
                  <a16:creationId xmlns:a16="http://schemas.microsoft.com/office/drawing/2014/main" id="{A1A93A66-F9CD-7946-9DCD-92B66FDFAC2C}"/>
                </a:ext>
              </a:extLst>
            </p:cNvPr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1249;p48">
              <a:extLst>
                <a:ext uri="{FF2B5EF4-FFF2-40B4-BE49-F238E27FC236}">
                  <a16:creationId xmlns:a16="http://schemas.microsoft.com/office/drawing/2014/main" id="{3A3ECD3A-993D-0A4F-B050-1A662EFF4A9F}"/>
                </a:ext>
              </a:extLst>
            </p:cNvPr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1250;p48">
              <a:extLst>
                <a:ext uri="{FF2B5EF4-FFF2-40B4-BE49-F238E27FC236}">
                  <a16:creationId xmlns:a16="http://schemas.microsoft.com/office/drawing/2014/main" id="{2678EB9C-8F13-6543-9935-994114DEB881}"/>
                </a:ext>
              </a:extLst>
            </p:cNvPr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1251;p48">
              <a:extLst>
                <a:ext uri="{FF2B5EF4-FFF2-40B4-BE49-F238E27FC236}">
                  <a16:creationId xmlns:a16="http://schemas.microsoft.com/office/drawing/2014/main" id="{49738260-B9C9-7A40-9C99-696392E0A39E}"/>
                </a:ext>
              </a:extLst>
            </p:cNvPr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1252;p48">
              <a:extLst>
                <a:ext uri="{FF2B5EF4-FFF2-40B4-BE49-F238E27FC236}">
                  <a16:creationId xmlns:a16="http://schemas.microsoft.com/office/drawing/2014/main" id="{721B27A2-81E0-1C46-8840-B66D7BD3CF36}"/>
                </a:ext>
              </a:extLst>
            </p:cNvPr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1253;p48">
            <a:extLst>
              <a:ext uri="{FF2B5EF4-FFF2-40B4-BE49-F238E27FC236}">
                <a16:creationId xmlns:a16="http://schemas.microsoft.com/office/drawing/2014/main" id="{F097E8CB-50E4-8040-B0EA-4D78D36F5B1A}"/>
              </a:ext>
            </a:extLst>
          </p:cNvPr>
          <p:cNvGrpSpPr>
            <a:grpSpLocks noChangeAspect="1"/>
          </p:cNvGrpSpPr>
          <p:nvPr/>
        </p:nvGrpSpPr>
        <p:grpSpPr>
          <a:xfrm>
            <a:off x="10599555" y="4518536"/>
            <a:ext cx="385010" cy="388839"/>
            <a:chOff x="5770007" y="5489899"/>
            <a:chExt cx="712976" cy="720067"/>
          </a:xfrm>
        </p:grpSpPr>
        <p:sp>
          <p:nvSpPr>
            <p:cNvPr id="756" name="Google Shape;1254;p48">
              <a:extLst>
                <a:ext uri="{FF2B5EF4-FFF2-40B4-BE49-F238E27FC236}">
                  <a16:creationId xmlns:a16="http://schemas.microsoft.com/office/drawing/2014/main" id="{D40F76CF-E679-E94B-A01C-2E457053EE09}"/>
                </a:ext>
              </a:extLst>
            </p:cNvPr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1255;p48">
              <a:extLst>
                <a:ext uri="{FF2B5EF4-FFF2-40B4-BE49-F238E27FC236}">
                  <a16:creationId xmlns:a16="http://schemas.microsoft.com/office/drawing/2014/main" id="{FF8B8706-7975-5C43-A141-E0D74BF032FB}"/>
                </a:ext>
              </a:extLst>
            </p:cNvPr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1256;p48">
              <a:extLst>
                <a:ext uri="{FF2B5EF4-FFF2-40B4-BE49-F238E27FC236}">
                  <a16:creationId xmlns:a16="http://schemas.microsoft.com/office/drawing/2014/main" id="{40ADEFAB-C565-0041-94C2-6D53B7DE0AB5}"/>
                </a:ext>
              </a:extLst>
            </p:cNvPr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1257;p48">
              <a:extLst>
                <a:ext uri="{FF2B5EF4-FFF2-40B4-BE49-F238E27FC236}">
                  <a16:creationId xmlns:a16="http://schemas.microsoft.com/office/drawing/2014/main" id="{464E3671-0D48-0548-B3E5-DED67D03DDAC}"/>
                </a:ext>
              </a:extLst>
            </p:cNvPr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1258;p48">
              <a:extLst>
                <a:ext uri="{FF2B5EF4-FFF2-40B4-BE49-F238E27FC236}">
                  <a16:creationId xmlns:a16="http://schemas.microsoft.com/office/drawing/2014/main" id="{B0A7E194-82C5-194D-9E06-BD0793B3A963}"/>
                </a:ext>
              </a:extLst>
            </p:cNvPr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1259;p48">
              <a:extLst>
                <a:ext uri="{FF2B5EF4-FFF2-40B4-BE49-F238E27FC236}">
                  <a16:creationId xmlns:a16="http://schemas.microsoft.com/office/drawing/2014/main" id="{3E1E0B2D-42F5-2A4F-BB74-786E78DE88BE}"/>
                </a:ext>
              </a:extLst>
            </p:cNvPr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1260;p48">
              <a:extLst>
                <a:ext uri="{FF2B5EF4-FFF2-40B4-BE49-F238E27FC236}">
                  <a16:creationId xmlns:a16="http://schemas.microsoft.com/office/drawing/2014/main" id="{E4CE4891-06D5-DD44-B780-FC5C7869A0B0}"/>
                </a:ext>
              </a:extLst>
            </p:cNvPr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1261;p48">
              <a:extLst>
                <a:ext uri="{FF2B5EF4-FFF2-40B4-BE49-F238E27FC236}">
                  <a16:creationId xmlns:a16="http://schemas.microsoft.com/office/drawing/2014/main" id="{ABDB7D6E-C40C-2F4A-B58E-5D99A732A6AF}"/>
                </a:ext>
              </a:extLst>
            </p:cNvPr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4" name="Google Shape;1262;p48">
            <a:extLst>
              <a:ext uri="{FF2B5EF4-FFF2-40B4-BE49-F238E27FC236}">
                <a16:creationId xmlns:a16="http://schemas.microsoft.com/office/drawing/2014/main" id="{29F113C4-CA12-EC4B-9AD1-B2684818CF8E}"/>
              </a:ext>
            </a:extLst>
          </p:cNvPr>
          <p:cNvGrpSpPr>
            <a:grpSpLocks noChangeAspect="1"/>
          </p:cNvGrpSpPr>
          <p:nvPr/>
        </p:nvGrpSpPr>
        <p:grpSpPr>
          <a:xfrm>
            <a:off x="11392343" y="4541004"/>
            <a:ext cx="388779" cy="349670"/>
            <a:chOff x="7050768" y="5526199"/>
            <a:chExt cx="719953" cy="647534"/>
          </a:xfrm>
        </p:grpSpPr>
        <p:sp>
          <p:nvSpPr>
            <p:cNvPr id="765" name="Google Shape;1263;p48">
              <a:extLst>
                <a:ext uri="{FF2B5EF4-FFF2-40B4-BE49-F238E27FC236}">
                  <a16:creationId xmlns:a16="http://schemas.microsoft.com/office/drawing/2014/main" id="{2774022E-5EC1-1847-ADFB-B6D6494323EF}"/>
                </a:ext>
              </a:extLst>
            </p:cNvPr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1264;p48">
              <a:extLst>
                <a:ext uri="{FF2B5EF4-FFF2-40B4-BE49-F238E27FC236}">
                  <a16:creationId xmlns:a16="http://schemas.microsoft.com/office/drawing/2014/main" id="{FF849AE4-48BC-434E-96A4-C71C867D21FE}"/>
                </a:ext>
              </a:extLst>
            </p:cNvPr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1265;p48">
              <a:extLst>
                <a:ext uri="{FF2B5EF4-FFF2-40B4-BE49-F238E27FC236}">
                  <a16:creationId xmlns:a16="http://schemas.microsoft.com/office/drawing/2014/main" id="{D1DF47EE-F1FB-F344-9361-A9CE4E242C34}"/>
                </a:ext>
              </a:extLst>
            </p:cNvPr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1266;p48">
              <a:extLst>
                <a:ext uri="{FF2B5EF4-FFF2-40B4-BE49-F238E27FC236}">
                  <a16:creationId xmlns:a16="http://schemas.microsoft.com/office/drawing/2014/main" id="{47EA9F23-207F-434A-869A-D4537B068FF4}"/>
                </a:ext>
              </a:extLst>
            </p:cNvPr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1267;p48">
              <a:extLst>
                <a:ext uri="{FF2B5EF4-FFF2-40B4-BE49-F238E27FC236}">
                  <a16:creationId xmlns:a16="http://schemas.microsoft.com/office/drawing/2014/main" id="{60399231-E088-C045-B0E4-0BD3FCC1A44B}"/>
                </a:ext>
              </a:extLst>
            </p:cNvPr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1268;p48">
              <a:extLst>
                <a:ext uri="{FF2B5EF4-FFF2-40B4-BE49-F238E27FC236}">
                  <a16:creationId xmlns:a16="http://schemas.microsoft.com/office/drawing/2014/main" id="{3A3B222D-07BD-464E-AE3B-CB1DB195B0FF}"/>
                </a:ext>
              </a:extLst>
            </p:cNvPr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1269;p48">
              <a:extLst>
                <a:ext uri="{FF2B5EF4-FFF2-40B4-BE49-F238E27FC236}">
                  <a16:creationId xmlns:a16="http://schemas.microsoft.com/office/drawing/2014/main" id="{9EB07AFE-C95C-DA4A-B89D-53BA1496748E}"/>
                </a:ext>
              </a:extLst>
            </p:cNvPr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1270;p48">
              <a:extLst>
                <a:ext uri="{FF2B5EF4-FFF2-40B4-BE49-F238E27FC236}">
                  <a16:creationId xmlns:a16="http://schemas.microsoft.com/office/drawing/2014/main" id="{5AD95A96-D903-B048-8B36-DC2A54B892C6}"/>
                </a:ext>
              </a:extLst>
            </p:cNvPr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1271;p48">
              <a:extLst>
                <a:ext uri="{FF2B5EF4-FFF2-40B4-BE49-F238E27FC236}">
                  <a16:creationId xmlns:a16="http://schemas.microsoft.com/office/drawing/2014/main" id="{6F16957C-BD77-F54A-BC7F-1E896926DCE3}"/>
                </a:ext>
              </a:extLst>
            </p:cNvPr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1272;p48">
              <a:extLst>
                <a:ext uri="{FF2B5EF4-FFF2-40B4-BE49-F238E27FC236}">
                  <a16:creationId xmlns:a16="http://schemas.microsoft.com/office/drawing/2014/main" id="{4C4813F2-DDEE-7245-8AFB-4A2B6009CA2C}"/>
                </a:ext>
              </a:extLst>
            </p:cNvPr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1273;p48">
              <a:extLst>
                <a:ext uri="{FF2B5EF4-FFF2-40B4-BE49-F238E27FC236}">
                  <a16:creationId xmlns:a16="http://schemas.microsoft.com/office/drawing/2014/main" id="{7E55FE61-7D50-7449-B229-7B61B1AFDD80}"/>
                </a:ext>
              </a:extLst>
            </p:cNvPr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1274;p48">
              <a:extLst>
                <a:ext uri="{FF2B5EF4-FFF2-40B4-BE49-F238E27FC236}">
                  <a16:creationId xmlns:a16="http://schemas.microsoft.com/office/drawing/2014/main" id="{65DDD5B6-801F-4F4A-99FA-7FB62C8FF487}"/>
                </a:ext>
              </a:extLst>
            </p:cNvPr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1275;p48">
            <a:extLst>
              <a:ext uri="{FF2B5EF4-FFF2-40B4-BE49-F238E27FC236}">
                <a16:creationId xmlns:a16="http://schemas.microsoft.com/office/drawing/2014/main" id="{7951472C-287C-F548-9F9B-9B591ECF616F}"/>
              </a:ext>
            </a:extLst>
          </p:cNvPr>
          <p:cNvGrpSpPr>
            <a:grpSpLocks noChangeAspect="1"/>
          </p:cNvGrpSpPr>
          <p:nvPr/>
        </p:nvGrpSpPr>
        <p:grpSpPr>
          <a:xfrm>
            <a:off x="12986857" y="4541081"/>
            <a:ext cx="388803" cy="349519"/>
            <a:chOff x="9626723" y="5526313"/>
            <a:chExt cx="720002" cy="647256"/>
          </a:xfrm>
        </p:grpSpPr>
        <p:sp>
          <p:nvSpPr>
            <p:cNvPr id="778" name="Google Shape;1276;p48">
              <a:extLst>
                <a:ext uri="{FF2B5EF4-FFF2-40B4-BE49-F238E27FC236}">
                  <a16:creationId xmlns:a16="http://schemas.microsoft.com/office/drawing/2014/main" id="{02E34CF8-8EF5-7844-9695-4261C4BAE8F2}"/>
                </a:ext>
              </a:extLst>
            </p:cNvPr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1277;p48">
              <a:extLst>
                <a:ext uri="{FF2B5EF4-FFF2-40B4-BE49-F238E27FC236}">
                  <a16:creationId xmlns:a16="http://schemas.microsoft.com/office/drawing/2014/main" id="{1B85834B-331E-E140-85E7-531D286BA818}"/>
                </a:ext>
              </a:extLst>
            </p:cNvPr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1278;p48">
              <a:extLst>
                <a:ext uri="{FF2B5EF4-FFF2-40B4-BE49-F238E27FC236}">
                  <a16:creationId xmlns:a16="http://schemas.microsoft.com/office/drawing/2014/main" id="{0E2B5F90-B264-F245-9E82-B82E4C46E226}"/>
                </a:ext>
              </a:extLst>
            </p:cNvPr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1279;p48">
              <a:extLst>
                <a:ext uri="{FF2B5EF4-FFF2-40B4-BE49-F238E27FC236}">
                  <a16:creationId xmlns:a16="http://schemas.microsoft.com/office/drawing/2014/main" id="{44D5EC15-9861-A443-912D-F288B435FBAD}"/>
                </a:ext>
              </a:extLst>
            </p:cNvPr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1280;p48">
              <a:extLst>
                <a:ext uri="{FF2B5EF4-FFF2-40B4-BE49-F238E27FC236}">
                  <a16:creationId xmlns:a16="http://schemas.microsoft.com/office/drawing/2014/main" id="{0D882263-6211-F542-869C-E1967683FF6F}"/>
                </a:ext>
              </a:extLst>
            </p:cNvPr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1281;p48">
              <a:extLst>
                <a:ext uri="{FF2B5EF4-FFF2-40B4-BE49-F238E27FC236}">
                  <a16:creationId xmlns:a16="http://schemas.microsoft.com/office/drawing/2014/main" id="{13028FA2-678C-934A-A799-C68631B18844}"/>
                </a:ext>
              </a:extLst>
            </p:cNvPr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1282;p48">
              <a:extLst>
                <a:ext uri="{FF2B5EF4-FFF2-40B4-BE49-F238E27FC236}">
                  <a16:creationId xmlns:a16="http://schemas.microsoft.com/office/drawing/2014/main" id="{DCB1B5DF-961B-634C-913F-7E2AD8060675}"/>
                </a:ext>
              </a:extLst>
            </p:cNvPr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1283;p48">
              <a:extLst>
                <a:ext uri="{FF2B5EF4-FFF2-40B4-BE49-F238E27FC236}">
                  <a16:creationId xmlns:a16="http://schemas.microsoft.com/office/drawing/2014/main" id="{223B39FB-6246-A344-B15C-F5D09ACBB19C}"/>
                </a:ext>
              </a:extLst>
            </p:cNvPr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1284;p48">
              <a:extLst>
                <a:ext uri="{FF2B5EF4-FFF2-40B4-BE49-F238E27FC236}">
                  <a16:creationId xmlns:a16="http://schemas.microsoft.com/office/drawing/2014/main" id="{314E42F4-C4A1-A340-B036-7ADC565E417D}"/>
                </a:ext>
              </a:extLst>
            </p:cNvPr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1285;p48">
              <a:extLst>
                <a:ext uri="{FF2B5EF4-FFF2-40B4-BE49-F238E27FC236}">
                  <a16:creationId xmlns:a16="http://schemas.microsoft.com/office/drawing/2014/main" id="{E2CAAFE6-39A5-E744-BFF2-FDAC9603052D}"/>
                </a:ext>
              </a:extLst>
            </p:cNvPr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1286;p48">
              <a:extLst>
                <a:ext uri="{FF2B5EF4-FFF2-40B4-BE49-F238E27FC236}">
                  <a16:creationId xmlns:a16="http://schemas.microsoft.com/office/drawing/2014/main" id="{6539E625-7C72-9D49-9A32-39B7BC57A5EB}"/>
                </a:ext>
              </a:extLst>
            </p:cNvPr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1287;p48">
              <a:extLst>
                <a:ext uri="{FF2B5EF4-FFF2-40B4-BE49-F238E27FC236}">
                  <a16:creationId xmlns:a16="http://schemas.microsoft.com/office/drawing/2014/main" id="{523A21B6-C4E5-8741-AD15-43F335D1E9E4}"/>
                </a:ext>
              </a:extLst>
            </p:cNvPr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1288;p48">
            <a:extLst>
              <a:ext uri="{FF2B5EF4-FFF2-40B4-BE49-F238E27FC236}">
                <a16:creationId xmlns:a16="http://schemas.microsoft.com/office/drawing/2014/main" id="{F8061CB6-1D4E-D449-8902-FBF7381281F6}"/>
              </a:ext>
            </a:extLst>
          </p:cNvPr>
          <p:cNvGrpSpPr>
            <a:grpSpLocks noChangeAspect="1"/>
          </p:cNvGrpSpPr>
          <p:nvPr/>
        </p:nvGrpSpPr>
        <p:grpSpPr>
          <a:xfrm>
            <a:off x="13784103" y="4518514"/>
            <a:ext cx="388718" cy="388857"/>
            <a:chOff x="10914672" y="5489861"/>
            <a:chExt cx="719842" cy="720102"/>
          </a:xfrm>
        </p:grpSpPr>
        <p:sp>
          <p:nvSpPr>
            <p:cNvPr id="791" name="Google Shape;1289;p48">
              <a:extLst>
                <a:ext uri="{FF2B5EF4-FFF2-40B4-BE49-F238E27FC236}">
                  <a16:creationId xmlns:a16="http://schemas.microsoft.com/office/drawing/2014/main" id="{FCFDABF1-4223-F147-8040-061A7B83253A}"/>
                </a:ext>
              </a:extLst>
            </p:cNvPr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1290;p48">
              <a:extLst>
                <a:ext uri="{FF2B5EF4-FFF2-40B4-BE49-F238E27FC236}">
                  <a16:creationId xmlns:a16="http://schemas.microsoft.com/office/drawing/2014/main" id="{4AA9B08F-AB0F-5241-A8C3-6023850703B3}"/>
                </a:ext>
              </a:extLst>
            </p:cNvPr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1291;p48">
              <a:extLst>
                <a:ext uri="{FF2B5EF4-FFF2-40B4-BE49-F238E27FC236}">
                  <a16:creationId xmlns:a16="http://schemas.microsoft.com/office/drawing/2014/main" id="{109E4B6C-220E-6548-AB1D-4C9BC4D53683}"/>
                </a:ext>
              </a:extLst>
            </p:cNvPr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1292;p48">
              <a:extLst>
                <a:ext uri="{FF2B5EF4-FFF2-40B4-BE49-F238E27FC236}">
                  <a16:creationId xmlns:a16="http://schemas.microsoft.com/office/drawing/2014/main" id="{8EE2F4CD-6301-8A4D-A243-7E2AD689B4E9}"/>
                </a:ext>
              </a:extLst>
            </p:cNvPr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1293;p48">
              <a:extLst>
                <a:ext uri="{FF2B5EF4-FFF2-40B4-BE49-F238E27FC236}">
                  <a16:creationId xmlns:a16="http://schemas.microsoft.com/office/drawing/2014/main" id="{8C363548-9032-BD46-819A-799435596F59}"/>
                </a:ext>
              </a:extLst>
            </p:cNvPr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1294;p48">
              <a:extLst>
                <a:ext uri="{FF2B5EF4-FFF2-40B4-BE49-F238E27FC236}">
                  <a16:creationId xmlns:a16="http://schemas.microsoft.com/office/drawing/2014/main" id="{3F342A7C-09B3-6D47-9C27-1B22C4F6F84C}"/>
                </a:ext>
              </a:extLst>
            </p:cNvPr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1295;p48">
              <a:extLst>
                <a:ext uri="{FF2B5EF4-FFF2-40B4-BE49-F238E27FC236}">
                  <a16:creationId xmlns:a16="http://schemas.microsoft.com/office/drawing/2014/main" id="{B0FA3D3B-9C64-E64F-BE7C-7D0B03DF2489}"/>
                </a:ext>
              </a:extLst>
            </p:cNvPr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1296;p48">
              <a:extLst>
                <a:ext uri="{FF2B5EF4-FFF2-40B4-BE49-F238E27FC236}">
                  <a16:creationId xmlns:a16="http://schemas.microsoft.com/office/drawing/2014/main" id="{F1F8DDEA-2AF3-F649-A272-809343536BF8}"/>
                </a:ext>
              </a:extLst>
            </p:cNvPr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1297;p48">
              <a:extLst>
                <a:ext uri="{FF2B5EF4-FFF2-40B4-BE49-F238E27FC236}">
                  <a16:creationId xmlns:a16="http://schemas.microsoft.com/office/drawing/2014/main" id="{62FF1E86-56B5-A546-BF4A-F91A2DB94A26}"/>
                </a:ext>
              </a:extLst>
            </p:cNvPr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1298;p48">
              <a:extLst>
                <a:ext uri="{FF2B5EF4-FFF2-40B4-BE49-F238E27FC236}">
                  <a16:creationId xmlns:a16="http://schemas.microsoft.com/office/drawing/2014/main" id="{D0EC4E3E-A5A4-8E4D-B4A3-35996D5D8EF2}"/>
                </a:ext>
              </a:extLst>
            </p:cNvPr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1299;p48">
              <a:extLst>
                <a:ext uri="{FF2B5EF4-FFF2-40B4-BE49-F238E27FC236}">
                  <a16:creationId xmlns:a16="http://schemas.microsoft.com/office/drawing/2014/main" id="{78A83759-6A17-1A41-A2DE-4B9ABCA49A10}"/>
                </a:ext>
              </a:extLst>
            </p:cNvPr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1300;p48">
              <a:extLst>
                <a:ext uri="{FF2B5EF4-FFF2-40B4-BE49-F238E27FC236}">
                  <a16:creationId xmlns:a16="http://schemas.microsoft.com/office/drawing/2014/main" id="{AC4D42D5-9512-774C-AF12-19DF468C3CF5}"/>
                </a:ext>
              </a:extLst>
            </p:cNvPr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1301;p48">
            <a:extLst>
              <a:ext uri="{FF2B5EF4-FFF2-40B4-BE49-F238E27FC236}">
                <a16:creationId xmlns:a16="http://schemas.microsoft.com/office/drawing/2014/main" id="{D072CC73-0C06-3F42-B91C-CF0C37DE3AF8}"/>
              </a:ext>
            </a:extLst>
          </p:cNvPr>
          <p:cNvGrpSpPr>
            <a:grpSpLocks noChangeAspect="1"/>
          </p:cNvGrpSpPr>
          <p:nvPr/>
        </p:nvGrpSpPr>
        <p:grpSpPr>
          <a:xfrm>
            <a:off x="12189560" y="4528777"/>
            <a:ext cx="388927" cy="370976"/>
            <a:chOff x="8338678" y="5506443"/>
            <a:chExt cx="720227" cy="686988"/>
          </a:xfrm>
        </p:grpSpPr>
        <p:sp>
          <p:nvSpPr>
            <p:cNvPr id="804" name="Google Shape;1302;p48">
              <a:extLst>
                <a:ext uri="{FF2B5EF4-FFF2-40B4-BE49-F238E27FC236}">
                  <a16:creationId xmlns:a16="http://schemas.microsoft.com/office/drawing/2014/main" id="{AB9F83B2-7B73-074B-A41B-B17DD326D1B8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1303;p48">
              <a:extLst>
                <a:ext uri="{FF2B5EF4-FFF2-40B4-BE49-F238E27FC236}">
                  <a16:creationId xmlns:a16="http://schemas.microsoft.com/office/drawing/2014/main" id="{4F7FF7A0-C225-804B-8CE0-CA7C6F7ACB6A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1304;p48">
              <a:extLst>
                <a:ext uri="{FF2B5EF4-FFF2-40B4-BE49-F238E27FC236}">
                  <a16:creationId xmlns:a16="http://schemas.microsoft.com/office/drawing/2014/main" id="{F2889EA4-A443-1C43-9EDD-F071A0504A7A}"/>
                </a:ext>
              </a:extLst>
            </p:cNvPr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1305;p48">
              <a:extLst>
                <a:ext uri="{FF2B5EF4-FFF2-40B4-BE49-F238E27FC236}">
                  <a16:creationId xmlns:a16="http://schemas.microsoft.com/office/drawing/2014/main" id="{1364EF01-2C26-DA42-83F4-3E76ABC2B1F6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1306;p48">
              <a:extLst>
                <a:ext uri="{FF2B5EF4-FFF2-40B4-BE49-F238E27FC236}">
                  <a16:creationId xmlns:a16="http://schemas.microsoft.com/office/drawing/2014/main" id="{EDEA890C-2C64-DB43-818D-A368BF5423F8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1307;p48">
              <a:extLst>
                <a:ext uri="{FF2B5EF4-FFF2-40B4-BE49-F238E27FC236}">
                  <a16:creationId xmlns:a16="http://schemas.microsoft.com/office/drawing/2014/main" id="{F0FB9D70-06B9-8641-9295-B39F53616EDA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0" name="Google Shape;1308;p48">
            <a:extLst>
              <a:ext uri="{FF2B5EF4-FFF2-40B4-BE49-F238E27FC236}">
                <a16:creationId xmlns:a16="http://schemas.microsoft.com/office/drawing/2014/main" id="{4E15CE82-B003-6A46-94E1-B1CF9CFB0A87}"/>
              </a:ext>
            </a:extLst>
          </p:cNvPr>
          <p:cNvGrpSpPr>
            <a:grpSpLocks noChangeAspect="1"/>
          </p:cNvGrpSpPr>
          <p:nvPr/>
        </p:nvGrpSpPr>
        <p:grpSpPr>
          <a:xfrm>
            <a:off x="8911218" y="4583370"/>
            <a:ext cx="1166220" cy="275704"/>
            <a:chOff x="3042485" y="5594633"/>
            <a:chExt cx="2159652" cy="510557"/>
          </a:xfrm>
        </p:grpSpPr>
        <p:sp>
          <p:nvSpPr>
            <p:cNvPr id="811" name="Google Shape;1309;p48">
              <a:extLst>
                <a:ext uri="{FF2B5EF4-FFF2-40B4-BE49-F238E27FC236}">
                  <a16:creationId xmlns:a16="http://schemas.microsoft.com/office/drawing/2014/main" id="{D8B98100-A1E5-A94A-80A7-F3C6C85DA2A9}"/>
                </a:ext>
              </a:extLst>
            </p:cNvPr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1310;p48">
              <a:extLst>
                <a:ext uri="{FF2B5EF4-FFF2-40B4-BE49-F238E27FC236}">
                  <a16:creationId xmlns:a16="http://schemas.microsoft.com/office/drawing/2014/main" id="{6F263073-499C-E64F-902F-08D79305A0DF}"/>
                </a:ext>
              </a:extLst>
            </p:cNvPr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1311;p48">
              <a:extLst>
                <a:ext uri="{FF2B5EF4-FFF2-40B4-BE49-F238E27FC236}">
                  <a16:creationId xmlns:a16="http://schemas.microsoft.com/office/drawing/2014/main" id="{1F545192-D90B-0842-A908-7F1A8CBD4223}"/>
                </a:ext>
              </a:extLst>
            </p:cNvPr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1312;p48">
              <a:extLst>
                <a:ext uri="{FF2B5EF4-FFF2-40B4-BE49-F238E27FC236}">
                  <a16:creationId xmlns:a16="http://schemas.microsoft.com/office/drawing/2014/main" id="{FFDA23EC-4117-FD42-901D-840BE9CD657A}"/>
                </a:ext>
              </a:extLst>
            </p:cNvPr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1313;p48">
              <a:extLst>
                <a:ext uri="{FF2B5EF4-FFF2-40B4-BE49-F238E27FC236}">
                  <a16:creationId xmlns:a16="http://schemas.microsoft.com/office/drawing/2014/main" id="{EA889C7C-829D-0F47-86E7-579857889FFD}"/>
                </a:ext>
              </a:extLst>
            </p:cNvPr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1314;p48">
              <a:extLst>
                <a:ext uri="{FF2B5EF4-FFF2-40B4-BE49-F238E27FC236}">
                  <a16:creationId xmlns:a16="http://schemas.microsoft.com/office/drawing/2014/main" id="{D2B80532-31FF-5449-8B90-4C81011D4CD8}"/>
                </a:ext>
              </a:extLst>
            </p:cNvPr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1315;p48">
              <a:extLst>
                <a:ext uri="{FF2B5EF4-FFF2-40B4-BE49-F238E27FC236}">
                  <a16:creationId xmlns:a16="http://schemas.microsoft.com/office/drawing/2014/main" id="{0E32F333-FB5B-B64C-9588-E8B5138492FF}"/>
                </a:ext>
              </a:extLst>
            </p:cNvPr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1316;p48">
              <a:extLst>
                <a:ext uri="{FF2B5EF4-FFF2-40B4-BE49-F238E27FC236}">
                  <a16:creationId xmlns:a16="http://schemas.microsoft.com/office/drawing/2014/main" id="{4F23410C-CDB3-3748-9753-61F51BCABC0F}"/>
                </a:ext>
              </a:extLst>
            </p:cNvPr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1317;p48">
              <a:extLst>
                <a:ext uri="{FF2B5EF4-FFF2-40B4-BE49-F238E27FC236}">
                  <a16:creationId xmlns:a16="http://schemas.microsoft.com/office/drawing/2014/main" id="{3A4ADB30-35BF-8E48-8B66-A81EA5CE5815}"/>
                </a:ext>
              </a:extLst>
            </p:cNvPr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1318;p48">
              <a:extLst>
                <a:ext uri="{FF2B5EF4-FFF2-40B4-BE49-F238E27FC236}">
                  <a16:creationId xmlns:a16="http://schemas.microsoft.com/office/drawing/2014/main" id="{CCC53EA2-E23C-7A4C-AC09-AB5BF027FE6A}"/>
                </a:ext>
              </a:extLst>
            </p:cNvPr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1319;p48">
              <a:extLst>
                <a:ext uri="{FF2B5EF4-FFF2-40B4-BE49-F238E27FC236}">
                  <a16:creationId xmlns:a16="http://schemas.microsoft.com/office/drawing/2014/main" id="{BE878BE8-6AA4-AF46-9E6F-547216F49466}"/>
                </a:ext>
              </a:extLst>
            </p:cNvPr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1320;p48">
              <a:extLst>
                <a:ext uri="{FF2B5EF4-FFF2-40B4-BE49-F238E27FC236}">
                  <a16:creationId xmlns:a16="http://schemas.microsoft.com/office/drawing/2014/main" id="{16EA4E97-628E-4A4D-AD30-CFA99839EEAB}"/>
                </a:ext>
              </a:extLst>
            </p:cNvPr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1321;p48">
              <a:extLst>
                <a:ext uri="{FF2B5EF4-FFF2-40B4-BE49-F238E27FC236}">
                  <a16:creationId xmlns:a16="http://schemas.microsoft.com/office/drawing/2014/main" id="{0110ADF0-13BA-4D45-A594-2E0BF8A57517}"/>
                </a:ext>
              </a:extLst>
            </p:cNvPr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1322;p48">
              <a:extLst>
                <a:ext uri="{FF2B5EF4-FFF2-40B4-BE49-F238E27FC236}">
                  <a16:creationId xmlns:a16="http://schemas.microsoft.com/office/drawing/2014/main" id="{150C2ED8-10B3-E44A-9ADC-C0ABCAFC4998}"/>
                </a:ext>
              </a:extLst>
            </p:cNvPr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1323;p48">
              <a:extLst>
                <a:ext uri="{FF2B5EF4-FFF2-40B4-BE49-F238E27FC236}">
                  <a16:creationId xmlns:a16="http://schemas.microsoft.com/office/drawing/2014/main" id="{F5086401-2290-4248-AC58-93189E7279A4}"/>
                </a:ext>
              </a:extLst>
            </p:cNvPr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1324;p48">
            <a:extLst>
              <a:ext uri="{FF2B5EF4-FFF2-40B4-BE49-F238E27FC236}">
                <a16:creationId xmlns:a16="http://schemas.microsoft.com/office/drawing/2014/main" id="{DDE429EC-7F24-DB4A-9762-4CC9B99C922A}"/>
              </a:ext>
            </a:extLst>
          </p:cNvPr>
          <p:cNvGrpSpPr>
            <a:grpSpLocks noChangeAspect="1"/>
          </p:cNvGrpSpPr>
          <p:nvPr/>
        </p:nvGrpSpPr>
        <p:grpSpPr>
          <a:xfrm>
            <a:off x="13022956" y="5225483"/>
            <a:ext cx="325442" cy="388901"/>
            <a:chOff x="8095060" y="5664590"/>
            <a:chExt cx="497404" cy="594389"/>
          </a:xfrm>
        </p:grpSpPr>
        <p:grpSp>
          <p:nvGrpSpPr>
            <p:cNvPr id="827" name="Google Shape;1325;p48">
              <a:extLst>
                <a:ext uri="{FF2B5EF4-FFF2-40B4-BE49-F238E27FC236}">
                  <a16:creationId xmlns:a16="http://schemas.microsoft.com/office/drawing/2014/main" id="{04EA8224-2DA6-794D-84A9-AB57FD54BAC1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840" name="Google Shape;1326;p48">
                <a:extLst>
                  <a:ext uri="{FF2B5EF4-FFF2-40B4-BE49-F238E27FC236}">
                    <a16:creationId xmlns:a16="http://schemas.microsoft.com/office/drawing/2014/main" id="{B8F58C75-6FD2-A949-9365-5C88F9CB1A93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1327;p48">
                <a:extLst>
                  <a:ext uri="{FF2B5EF4-FFF2-40B4-BE49-F238E27FC236}">
                    <a16:creationId xmlns:a16="http://schemas.microsoft.com/office/drawing/2014/main" id="{BD8880F1-1530-A447-BA1C-5F08B202B30A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1328;p48">
                <a:extLst>
                  <a:ext uri="{FF2B5EF4-FFF2-40B4-BE49-F238E27FC236}">
                    <a16:creationId xmlns:a16="http://schemas.microsoft.com/office/drawing/2014/main" id="{9696D32C-7A51-4F41-9839-759AC0D06880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8" name="Google Shape;1329;p48">
              <a:extLst>
                <a:ext uri="{FF2B5EF4-FFF2-40B4-BE49-F238E27FC236}">
                  <a16:creationId xmlns:a16="http://schemas.microsoft.com/office/drawing/2014/main" id="{816A0D73-CBCD-5D49-A908-F9C94AE1DC8D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837" name="Google Shape;1330;p48">
                <a:extLst>
                  <a:ext uri="{FF2B5EF4-FFF2-40B4-BE49-F238E27FC236}">
                    <a16:creationId xmlns:a16="http://schemas.microsoft.com/office/drawing/2014/main" id="{EED34693-EE6A-EA47-990B-4D6F41A7D59D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1331;p48">
                <a:extLst>
                  <a:ext uri="{FF2B5EF4-FFF2-40B4-BE49-F238E27FC236}">
                    <a16:creationId xmlns:a16="http://schemas.microsoft.com/office/drawing/2014/main" id="{A51B97A9-7A96-C643-9B8E-CB6AB8DB373A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1332;p48">
                <a:extLst>
                  <a:ext uri="{FF2B5EF4-FFF2-40B4-BE49-F238E27FC236}">
                    <a16:creationId xmlns:a16="http://schemas.microsoft.com/office/drawing/2014/main" id="{B443EFFE-1D8D-1B4D-9A5E-6934B89E6D0F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1333;p48">
              <a:extLst>
                <a:ext uri="{FF2B5EF4-FFF2-40B4-BE49-F238E27FC236}">
                  <a16:creationId xmlns:a16="http://schemas.microsoft.com/office/drawing/2014/main" id="{4CCFF2D8-7329-454C-BC39-8C0A09A165FD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834" name="Google Shape;1334;p48">
                <a:extLst>
                  <a:ext uri="{FF2B5EF4-FFF2-40B4-BE49-F238E27FC236}">
                    <a16:creationId xmlns:a16="http://schemas.microsoft.com/office/drawing/2014/main" id="{DADF3B33-D77F-6243-A10D-4AD67381958F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1335;p48">
                <a:extLst>
                  <a:ext uri="{FF2B5EF4-FFF2-40B4-BE49-F238E27FC236}">
                    <a16:creationId xmlns:a16="http://schemas.microsoft.com/office/drawing/2014/main" id="{5E9E0B71-ABFB-0643-9CF2-178966924D62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1336;p48">
                <a:extLst>
                  <a:ext uri="{FF2B5EF4-FFF2-40B4-BE49-F238E27FC236}">
                    <a16:creationId xmlns:a16="http://schemas.microsoft.com/office/drawing/2014/main" id="{686F6315-627E-6A4F-8523-6010DE7749DC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0" name="Google Shape;1337;p48">
              <a:extLst>
                <a:ext uri="{FF2B5EF4-FFF2-40B4-BE49-F238E27FC236}">
                  <a16:creationId xmlns:a16="http://schemas.microsoft.com/office/drawing/2014/main" id="{95CFE036-0482-B147-9512-239D397E7CA1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831" name="Google Shape;1338;p48">
                <a:extLst>
                  <a:ext uri="{FF2B5EF4-FFF2-40B4-BE49-F238E27FC236}">
                    <a16:creationId xmlns:a16="http://schemas.microsoft.com/office/drawing/2014/main" id="{458EA223-A048-A643-ABDA-C77D0C79A828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1339;p48">
                <a:extLst>
                  <a:ext uri="{FF2B5EF4-FFF2-40B4-BE49-F238E27FC236}">
                    <a16:creationId xmlns:a16="http://schemas.microsoft.com/office/drawing/2014/main" id="{C1EE9059-04CD-D640-8557-2F5B4B5CE621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1340;p48">
                <a:extLst>
                  <a:ext uri="{FF2B5EF4-FFF2-40B4-BE49-F238E27FC236}">
                    <a16:creationId xmlns:a16="http://schemas.microsoft.com/office/drawing/2014/main" id="{7BC17038-D999-6E47-B782-237DA7D0C113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3" name="Google Shape;1341;p48">
            <a:extLst>
              <a:ext uri="{FF2B5EF4-FFF2-40B4-BE49-F238E27FC236}">
                <a16:creationId xmlns:a16="http://schemas.microsoft.com/office/drawing/2014/main" id="{4003B1F2-1EAB-454F-8033-340D4903BA6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748" y="5225513"/>
            <a:ext cx="486057" cy="388849"/>
            <a:chOff x="4607809" y="5664627"/>
            <a:chExt cx="742883" cy="594312"/>
          </a:xfrm>
        </p:grpSpPr>
        <p:sp>
          <p:nvSpPr>
            <p:cNvPr id="844" name="Google Shape;1342;p48">
              <a:extLst>
                <a:ext uri="{FF2B5EF4-FFF2-40B4-BE49-F238E27FC236}">
                  <a16:creationId xmlns:a16="http://schemas.microsoft.com/office/drawing/2014/main" id="{896FBD02-5488-3541-B722-77C1C8DC398C}"/>
                </a:ext>
              </a:extLst>
            </p:cNvPr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1343;p48">
              <a:extLst>
                <a:ext uri="{FF2B5EF4-FFF2-40B4-BE49-F238E27FC236}">
                  <a16:creationId xmlns:a16="http://schemas.microsoft.com/office/drawing/2014/main" id="{6C4E5A72-6BB0-D149-B5D7-30559F6CC79D}"/>
                </a:ext>
              </a:extLst>
            </p:cNvPr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1344;p48">
              <a:extLst>
                <a:ext uri="{FF2B5EF4-FFF2-40B4-BE49-F238E27FC236}">
                  <a16:creationId xmlns:a16="http://schemas.microsoft.com/office/drawing/2014/main" id="{81C52D52-7B77-0A46-A481-47C363B84421}"/>
                </a:ext>
              </a:extLst>
            </p:cNvPr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1345;p48">
              <a:extLst>
                <a:ext uri="{FF2B5EF4-FFF2-40B4-BE49-F238E27FC236}">
                  <a16:creationId xmlns:a16="http://schemas.microsoft.com/office/drawing/2014/main" id="{0C47E5F3-BF1F-7040-8FD4-315AAFD05AEE}"/>
                </a:ext>
              </a:extLst>
            </p:cNvPr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1346;p48">
              <a:extLst>
                <a:ext uri="{FF2B5EF4-FFF2-40B4-BE49-F238E27FC236}">
                  <a16:creationId xmlns:a16="http://schemas.microsoft.com/office/drawing/2014/main" id="{C37FBE7C-E9A2-C041-9ECB-D579CE33192D}"/>
                </a:ext>
              </a:extLst>
            </p:cNvPr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1347;p48">
              <a:extLst>
                <a:ext uri="{FF2B5EF4-FFF2-40B4-BE49-F238E27FC236}">
                  <a16:creationId xmlns:a16="http://schemas.microsoft.com/office/drawing/2014/main" id="{91CDADDA-8BC7-1F44-BAD8-043695CEF62B}"/>
                </a:ext>
              </a:extLst>
            </p:cNvPr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1348;p48">
              <a:extLst>
                <a:ext uri="{FF2B5EF4-FFF2-40B4-BE49-F238E27FC236}">
                  <a16:creationId xmlns:a16="http://schemas.microsoft.com/office/drawing/2014/main" id="{F19E905C-AD7E-F743-AFFA-42FF9130F8CC}"/>
                </a:ext>
              </a:extLst>
            </p:cNvPr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1349;p48">
              <a:extLst>
                <a:ext uri="{FF2B5EF4-FFF2-40B4-BE49-F238E27FC236}">
                  <a16:creationId xmlns:a16="http://schemas.microsoft.com/office/drawing/2014/main" id="{BA497223-F5BF-A945-9DA6-840DE911AB1F}"/>
                </a:ext>
              </a:extLst>
            </p:cNvPr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1350;p48">
            <a:extLst>
              <a:ext uri="{FF2B5EF4-FFF2-40B4-BE49-F238E27FC236}">
                <a16:creationId xmlns:a16="http://schemas.microsoft.com/office/drawing/2014/main" id="{A5C3AC35-F416-624E-9798-7075AEAFA2B3}"/>
              </a:ext>
            </a:extLst>
          </p:cNvPr>
          <p:cNvGrpSpPr>
            <a:grpSpLocks noChangeAspect="1"/>
          </p:cNvGrpSpPr>
          <p:nvPr/>
        </p:nvGrpSpPr>
        <p:grpSpPr>
          <a:xfrm>
            <a:off x="10208815" y="5225571"/>
            <a:ext cx="942056" cy="388752"/>
            <a:chOff x="2571250" y="5664711"/>
            <a:chExt cx="1439820" cy="594160"/>
          </a:xfrm>
        </p:grpSpPr>
        <p:sp>
          <p:nvSpPr>
            <p:cNvPr id="853" name="Google Shape;1351;p48">
              <a:extLst>
                <a:ext uri="{FF2B5EF4-FFF2-40B4-BE49-F238E27FC236}">
                  <a16:creationId xmlns:a16="http://schemas.microsoft.com/office/drawing/2014/main" id="{BE6774A2-7C33-5142-911E-F804C2281808}"/>
                </a:ext>
              </a:extLst>
            </p:cNvPr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1352;p48">
              <a:extLst>
                <a:ext uri="{FF2B5EF4-FFF2-40B4-BE49-F238E27FC236}">
                  <a16:creationId xmlns:a16="http://schemas.microsoft.com/office/drawing/2014/main" id="{82B7D51C-C2A9-654E-B085-5B1613A503AF}"/>
                </a:ext>
              </a:extLst>
            </p:cNvPr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1353;p48">
              <a:extLst>
                <a:ext uri="{FF2B5EF4-FFF2-40B4-BE49-F238E27FC236}">
                  <a16:creationId xmlns:a16="http://schemas.microsoft.com/office/drawing/2014/main" id="{A0E47632-459B-E146-8141-AD0EAA408FD0}"/>
                </a:ext>
              </a:extLst>
            </p:cNvPr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1354;p48">
              <a:extLst>
                <a:ext uri="{FF2B5EF4-FFF2-40B4-BE49-F238E27FC236}">
                  <a16:creationId xmlns:a16="http://schemas.microsoft.com/office/drawing/2014/main" id="{EC93BFE1-4A0A-6E4D-A7E2-F2AF01514222}"/>
                </a:ext>
              </a:extLst>
            </p:cNvPr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1355;p48">
              <a:extLst>
                <a:ext uri="{FF2B5EF4-FFF2-40B4-BE49-F238E27FC236}">
                  <a16:creationId xmlns:a16="http://schemas.microsoft.com/office/drawing/2014/main" id="{9E44B729-0328-4A4B-80C3-D5E883B5DA81}"/>
                </a:ext>
              </a:extLst>
            </p:cNvPr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1356;p48">
              <a:extLst>
                <a:ext uri="{FF2B5EF4-FFF2-40B4-BE49-F238E27FC236}">
                  <a16:creationId xmlns:a16="http://schemas.microsoft.com/office/drawing/2014/main" id="{C76C11B8-1EDA-674E-966A-16EE22289B29}"/>
                </a:ext>
              </a:extLst>
            </p:cNvPr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1357;p48">
              <a:extLst>
                <a:ext uri="{FF2B5EF4-FFF2-40B4-BE49-F238E27FC236}">
                  <a16:creationId xmlns:a16="http://schemas.microsoft.com/office/drawing/2014/main" id="{AA744451-A3CD-6E45-9F7E-DB279D785709}"/>
                </a:ext>
              </a:extLst>
            </p:cNvPr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1358;p48">
              <a:extLst>
                <a:ext uri="{FF2B5EF4-FFF2-40B4-BE49-F238E27FC236}">
                  <a16:creationId xmlns:a16="http://schemas.microsoft.com/office/drawing/2014/main" id="{5863D302-68FA-D34A-87CC-45DD62E36E56}"/>
                </a:ext>
              </a:extLst>
            </p:cNvPr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1359;p48">
              <a:extLst>
                <a:ext uri="{FF2B5EF4-FFF2-40B4-BE49-F238E27FC236}">
                  <a16:creationId xmlns:a16="http://schemas.microsoft.com/office/drawing/2014/main" id="{93F8508C-031A-B640-B3C7-05A9067E20C6}"/>
                </a:ext>
              </a:extLst>
            </p:cNvPr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1360;p48">
              <a:extLst>
                <a:ext uri="{FF2B5EF4-FFF2-40B4-BE49-F238E27FC236}">
                  <a16:creationId xmlns:a16="http://schemas.microsoft.com/office/drawing/2014/main" id="{19C6A8D0-9D95-6143-9C4F-60E459076473}"/>
                </a:ext>
              </a:extLst>
            </p:cNvPr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1361;p48">
              <a:extLst>
                <a:ext uri="{FF2B5EF4-FFF2-40B4-BE49-F238E27FC236}">
                  <a16:creationId xmlns:a16="http://schemas.microsoft.com/office/drawing/2014/main" id="{C8BFDCBB-5073-9C46-AD84-A3858C125CFA}"/>
                </a:ext>
              </a:extLst>
            </p:cNvPr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1362;p48">
              <a:extLst>
                <a:ext uri="{FF2B5EF4-FFF2-40B4-BE49-F238E27FC236}">
                  <a16:creationId xmlns:a16="http://schemas.microsoft.com/office/drawing/2014/main" id="{C649D561-8EDC-6A42-A7BD-8EB12590F815}"/>
                </a:ext>
              </a:extLst>
            </p:cNvPr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1363;p48">
              <a:extLst>
                <a:ext uri="{FF2B5EF4-FFF2-40B4-BE49-F238E27FC236}">
                  <a16:creationId xmlns:a16="http://schemas.microsoft.com/office/drawing/2014/main" id="{82773A20-4A7B-DC43-BA16-5FAB800429FF}"/>
                </a:ext>
              </a:extLst>
            </p:cNvPr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1364;p48">
              <a:extLst>
                <a:ext uri="{FF2B5EF4-FFF2-40B4-BE49-F238E27FC236}">
                  <a16:creationId xmlns:a16="http://schemas.microsoft.com/office/drawing/2014/main" id="{D0E6C812-3D0C-FA43-A4F0-B991940EAA33}"/>
                </a:ext>
              </a:extLst>
            </p:cNvPr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1365;p48">
              <a:extLst>
                <a:ext uri="{FF2B5EF4-FFF2-40B4-BE49-F238E27FC236}">
                  <a16:creationId xmlns:a16="http://schemas.microsoft.com/office/drawing/2014/main" id="{4A92F09B-5C95-C442-8C03-042793D7789A}"/>
                </a:ext>
              </a:extLst>
            </p:cNvPr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1366;p48">
              <a:extLst>
                <a:ext uri="{FF2B5EF4-FFF2-40B4-BE49-F238E27FC236}">
                  <a16:creationId xmlns:a16="http://schemas.microsoft.com/office/drawing/2014/main" id="{5AB4BDBF-3EE4-4146-B401-F0515CC17F69}"/>
                </a:ext>
              </a:extLst>
            </p:cNvPr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1367;p48">
              <a:extLst>
                <a:ext uri="{FF2B5EF4-FFF2-40B4-BE49-F238E27FC236}">
                  <a16:creationId xmlns:a16="http://schemas.microsoft.com/office/drawing/2014/main" id="{D1E98EF7-D47C-4F4B-A129-B2EE8752A08F}"/>
                </a:ext>
              </a:extLst>
            </p:cNvPr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1368;p48">
              <a:extLst>
                <a:ext uri="{FF2B5EF4-FFF2-40B4-BE49-F238E27FC236}">
                  <a16:creationId xmlns:a16="http://schemas.microsoft.com/office/drawing/2014/main" id="{D0416EE3-0BAA-D443-965E-BF56B3E01FAD}"/>
                </a:ext>
              </a:extLst>
            </p:cNvPr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1369;p48">
              <a:extLst>
                <a:ext uri="{FF2B5EF4-FFF2-40B4-BE49-F238E27FC236}">
                  <a16:creationId xmlns:a16="http://schemas.microsoft.com/office/drawing/2014/main" id="{3B20DADE-2C6A-944C-A02C-A69E2DF93655}"/>
                </a:ext>
              </a:extLst>
            </p:cNvPr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1370;p48">
              <a:extLst>
                <a:ext uri="{FF2B5EF4-FFF2-40B4-BE49-F238E27FC236}">
                  <a16:creationId xmlns:a16="http://schemas.microsoft.com/office/drawing/2014/main" id="{0887CF77-1C12-BB48-9130-FED30A0969A5}"/>
                </a:ext>
              </a:extLst>
            </p:cNvPr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1371;p48">
              <a:extLst>
                <a:ext uri="{FF2B5EF4-FFF2-40B4-BE49-F238E27FC236}">
                  <a16:creationId xmlns:a16="http://schemas.microsoft.com/office/drawing/2014/main" id="{1661F55C-1942-2148-B54A-A362BEDE1A14}"/>
                </a:ext>
              </a:extLst>
            </p:cNvPr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1372;p48">
              <a:extLst>
                <a:ext uri="{FF2B5EF4-FFF2-40B4-BE49-F238E27FC236}">
                  <a16:creationId xmlns:a16="http://schemas.microsoft.com/office/drawing/2014/main" id="{2C62F0DB-B24D-2042-8B86-4B26CE696384}"/>
                </a:ext>
              </a:extLst>
            </p:cNvPr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1373;p48">
              <a:extLst>
                <a:ext uri="{FF2B5EF4-FFF2-40B4-BE49-F238E27FC236}">
                  <a16:creationId xmlns:a16="http://schemas.microsoft.com/office/drawing/2014/main" id="{4B99C3E4-2B29-0F44-9F1C-8F0C1DD50CA5}"/>
                </a:ext>
              </a:extLst>
            </p:cNvPr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1374;p48">
              <a:extLst>
                <a:ext uri="{FF2B5EF4-FFF2-40B4-BE49-F238E27FC236}">
                  <a16:creationId xmlns:a16="http://schemas.microsoft.com/office/drawing/2014/main" id="{D8391823-0944-BF44-A633-2FD7C3E2EE55}"/>
                </a:ext>
              </a:extLst>
            </p:cNvPr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7" name="Google Shape;1375;p48">
            <a:extLst>
              <a:ext uri="{FF2B5EF4-FFF2-40B4-BE49-F238E27FC236}">
                <a16:creationId xmlns:a16="http://schemas.microsoft.com/office/drawing/2014/main" id="{80F85EF2-E909-2F4C-BF80-91EA35B8937E}"/>
              </a:ext>
            </a:extLst>
          </p:cNvPr>
          <p:cNvGrpSpPr>
            <a:grpSpLocks noChangeAspect="1"/>
          </p:cNvGrpSpPr>
          <p:nvPr/>
        </p:nvGrpSpPr>
        <p:grpSpPr>
          <a:xfrm>
            <a:off x="11834583" y="5225361"/>
            <a:ext cx="560480" cy="389114"/>
            <a:chOff x="6332670" y="5663946"/>
            <a:chExt cx="856627" cy="594715"/>
          </a:xfrm>
        </p:grpSpPr>
        <p:grpSp>
          <p:nvGrpSpPr>
            <p:cNvPr id="878" name="Google Shape;1376;p48">
              <a:extLst>
                <a:ext uri="{FF2B5EF4-FFF2-40B4-BE49-F238E27FC236}">
                  <a16:creationId xmlns:a16="http://schemas.microsoft.com/office/drawing/2014/main" id="{08B0AD5D-28BB-0844-9821-FCDA32F9B9B2}"/>
                </a:ext>
              </a:extLst>
            </p:cNvPr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885" name="Google Shape;1377;p48">
                <a:extLst>
                  <a:ext uri="{FF2B5EF4-FFF2-40B4-BE49-F238E27FC236}">
                    <a16:creationId xmlns:a16="http://schemas.microsoft.com/office/drawing/2014/main" id="{2866382E-FAA7-344C-BC7A-79B11C51A780}"/>
                  </a:ext>
                </a:extLst>
              </p:cNvPr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1378;p48">
                <a:extLst>
                  <a:ext uri="{FF2B5EF4-FFF2-40B4-BE49-F238E27FC236}">
                    <a16:creationId xmlns:a16="http://schemas.microsoft.com/office/drawing/2014/main" id="{6CDD23D6-E47D-4947-9E7D-E183A4FCC1B6}"/>
                  </a:ext>
                </a:extLst>
              </p:cNvPr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" name="Google Shape;1379;p48">
              <a:extLst>
                <a:ext uri="{FF2B5EF4-FFF2-40B4-BE49-F238E27FC236}">
                  <a16:creationId xmlns:a16="http://schemas.microsoft.com/office/drawing/2014/main" id="{804600D1-3C1C-7247-93F6-B30136159DAF}"/>
                </a:ext>
              </a:extLst>
            </p:cNvPr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883" name="Google Shape;1380;p48">
                <a:extLst>
                  <a:ext uri="{FF2B5EF4-FFF2-40B4-BE49-F238E27FC236}">
                    <a16:creationId xmlns:a16="http://schemas.microsoft.com/office/drawing/2014/main" id="{F48B36E3-20E2-3846-988A-B8559E781B96}"/>
                  </a:ext>
                </a:extLst>
              </p:cNvPr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1381;p48">
                <a:extLst>
                  <a:ext uri="{FF2B5EF4-FFF2-40B4-BE49-F238E27FC236}">
                    <a16:creationId xmlns:a16="http://schemas.microsoft.com/office/drawing/2014/main" id="{A0668A12-638B-6647-9C71-9F00FD5FC211}"/>
                  </a:ext>
                </a:extLst>
              </p:cNvPr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1382;p48">
              <a:extLst>
                <a:ext uri="{FF2B5EF4-FFF2-40B4-BE49-F238E27FC236}">
                  <a16:creationId xmlns:a16="http://schemas.microsoft.com/office/drawing/2014/main" id="{A320491D-5A32-E349-A47A-E3A83FC618B5}"/>
                </a:ext>
              </a:extLst>
            </p:cNvPr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881" name="Google Shape;1383;p48">
                <a:extLst>
                  <a:ext uri="{FF2B5EF4-FFF2-40B4-BE49-F238E27FC236}">
                    <a16:creationId xmlns:a16="http://schemas.microsoft.com/office/drawing/2014/main" id="{9FD605A6-8787-0B4E-AD4C-09D497FB3359}"/>
                  </a:ext>
                </a:extLst>
              </p:cNvPr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1384;p48">
                <a:extLst>
                  <a:ext uri="{FF2B5EF4-FFF2-40B4-BE49-F238E27FC236}">
                    <a16:creationId xmlns:a16="http://schemas.microsoft.com/office/drawing/2014/main" id="{4BD503B3-AC43-F542-A00D-9CC83153FC0E}"/>
                  </a:ext>
                </a:extLst>
              </p:cNvPr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7" name="Google Shape;1386;p48">
            <a:extLst>
              <a:ext uri="{FF2B5EF4-FFF2-40B4-BE49-F238E27FC236}">
                <a16:creationId xmlns:a16="http://schemas.microsoft.com/office/drawing/2014/main" id="{9E4F90DE-73F8-A046-949D-B4F3A5C61949}"/>
              </a:ext>
            </a:extLst>
          </p:cNvPr>
          <p:cNvSpPr txBox="1">
            <a:spLocks noChangeAspect="1"/>
          </p:cNvSpPr>
          <p:nvPr/>
        </p:nvSpPr>
        <p:spPr>
          <a:xfrm>
            <a:off x="14715498" y="5543957"/>
            <a:ext cx="478677" cy="27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grpSp>
        <p:nvGrpSpPr>
          <p:cNvPr id="888" name="Google Shape;1387;p48">
            <a:extLst>
              <a:ext uri="{FF2B5EF4-FFF2-40B4-BE49-F238E27FC236}">
                <a16:creationId xmlns:a16="http://schemas.microsoft.com/office/drawing/2014/main" id="{EF492544-7E64-2D4A-868C-78665A1B8C90}"/>
              </a:ext>
            </a:extLst>
          </p:cNvPr>
          <p:cNvGrpSpPr>
            <a:grpSpLocks noChangeAspect="1"/>
          </p:cNvGrpSpPr>
          <p:nvPr/>
        </p:nvGrpSpPr>
        <p:grpSpPr>
          <a:xfrm>
            <a:off x="8114106" y="5226903"/>
            <a:ext cx="388852" cy="386422"/>
            <a:chOff x="1442627" y="5710929"/>
            <a:chExt cx="594318" cy="590600"/>
          </a:xfrm>
        </p:grpSpPr>
        <p:sp>
          <p:nvSpPr>
            <p:cNvPr id="889" name="Google Shape;1388;p48">
              <a:extLst>
                <a:ext uri="{FF2B5EF4-FFF2-40B4-BE49-F238E27FC236}">
                  <a16:creationId xmlns:a16="http://schemas.microsoft.com/office/drawing/2014/main" id="{0273CE6F-2F9B-B14A-BF84-CA2746FA8B20}"/>
                </a:ext>
              </a:extLst>
            </p:cNvPr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1389;p48">
              <a:extLst>
                <a:ext uri="{FF2B5EF4-FFF2-40B4-BE49-F238E27FC236}">
                  <a16:creationId xmlns:a16="http://schemas.microsoft.com/office/drawing/2014/main" id="{BA18EAEC-D954-F045-97EC-4B0681194C8B}"/>
                </a:ext>
              </a:extLst>
            </p:cNvPr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1390;p48">
              <a:extLst>
                <a:ext uri="{FF2B5EF4-FFF2-40B4-BE49-F238E27FC236}">
                  <a16:creationId xmlns:a16="http://schemas.microsoft.com/office/drawing/2014/main" id="{1CBE38C7-517B-EB4A-9C27-D209B9FBB1F5}"/>
                </a:ext>
              </a:extLst>
            </p:cNvPr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1391;p48">
              <a:extLst>
                <a:ext uri="{FF2B5EF4-FFF2-40B4-BE49-F238E27FC236}">
                  <a16:creationId xmlns:a16="http://schemas.microsoft.com/office/drawing/2014/main" id="{DF965156-6C20-C349-B371-BE2E851526F0}"/>
                </a:ext>
              </a:extLst>
            </p:cNvPr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5" name="Google Shape;102;p14">
            <a:extLst>
              <a:ext uri="{FF2B5EF4-FFF2-40B4-BE49-F238E27FC236}">
                <a16:creationId xmlns:a16="http://schemas.microsoft.com/office/drawing/2014/main" id="{9B178D34-B185-8248-A1E9-4682AE3AE52D}"/>
              </a:ext>
            </a:extLst>
          </p:cNvPr>
          <p:cNvSpPr txBox="1">
            <a:spLocks/>
          </p:cNvSpPr>
          <p:nvPr/>
        </p:nvSpPr>
        <p:spPr>
          <a:xfrm>
            <a:off x="317635" y="0"/>
            <a:ext cx="869161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200" dirty="0">
                <a:solidFill>
                  <a:schemeClr val="accent2"/>
                </a:solidFill>
              </a:rPr>
              <a:t>15,000 continuous features were engineered by aggregating the 5 million compound concentrations for each part of all 900 foods.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20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20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20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20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2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20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2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2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20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20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0" dur="20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2" dur="2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4" dur="20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6" dur="2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8" dur="20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0" dur="20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2" dur="2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4" dur="2000" fill="hold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6" dur="2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8" dur="2000" fill="hold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0" dur="20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2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4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6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8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0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2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4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6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8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2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4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6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8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2" dur="2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2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2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2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2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6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8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0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2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4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6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0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2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4" dur="2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6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8" dur="2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0" dur="2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2" dur="2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4" dur="2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6" dur="2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8" dur="2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0" dur="2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2" dur="2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4" dur="2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6" dur="2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8" dur="2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0" dur="2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2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4" dur="20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6" dur="2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8" dur="2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0" dur="2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2" dur="2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4" dur="2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6" dur="2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8" dur="20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0" dur="2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2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4" dur="2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6" dur="2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6" grpId="0"/>
      <p:bldP spid="8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15549" y="-1089842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85614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160020" y="2051986"/>
            <a:ext cx="162666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160020" y="0"/>
            <a:ext cx="9079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352751" y="226795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&amp; </a:t>
            </a:r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</a:t>
            </a:r>
          </a:p>
        </p:txBody>
      </p:sp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101C5FF6-18DC-0F44-A13C-A2EC0B968AFE}"/>
              </a:ext>
            </a:extLst>
          </p:cNvPr>
          <p:cNvSpPr txBox="1">
            <a:spLocks/>
          </p:cNvSpPr>
          <p:nvPr/>
        </p:nvSpPr>
        <p:spPr>
          <a:xfrm>
            <a:off x="2687456" y="2050181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only</a:t>
            </a:r>
          </a:p>
        </p:txBody>
      </p:sp>
    </p:spTree>
    <p:extLst>
      <p:ext uri="{BB962C8B-B14F-4D97-AF65-F5344CB8AC3E}">
        <p14:creationId xmlns:p14="http://schemas.microsoft.com/office/powerpoint/2010/main" val="204201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905256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D92EFD-6038-8345-BB09-616479FA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86" y="1576324"/>
            <a:ext cx="5854700" cy="3289300"/>
          </a:xfrm>
          <a:prstGeom prst="rect">
            <a:avLst/>
          </a:prstGeom>
        </p:spPr>
      </p:pic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376334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using continuous features only</a:t>
            </a:r>
          </a:p>
          <a:p>
            <a:pPr algn="ctr"/>
            <a:endParaRPr lang="en-US" sz="28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Raleway" panose="020B0503030101060003" pitchFamily="34" charset="77"/>
              </a:rPr>
              <a:t>15000+ features, each a concentration of a compound in a food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FB3E001D-2C78-E548-B4F6-B71EC15E625D}"/>
              </a:ext>
            </a:extLst>
          </p:cNvPr>
          <p:cNvSpPr/>
          <p:nvPr/>
        </p:nvSpPr>
        <p:spPr>
          <a:xfrm>
            <a:off x="5513832" y="2157984"/>
            <a:ext cx="658368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029934E-4073-1844-8612-02A035B462FC}"/>
              </a:ext>
            </a:extLst>
          </p:cNvPr>
          <p:cNvSpPr/>
          <p:nvPr/>
        </p:nvSpPr>
        <p:spPr>
          <a:xfrm>
            <a:off x="5504688" y="4501134"/>
            <a:ext cx="658368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73000"/>
            </a:schemeClr>
          </a:solidFill>
          <a:ln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5BB25248-7539-7644-9650-76C38299B96E}"/>
              </a:ext>
            </a:extLst>
          </p:cNvPr>
          <p:cNvSpPr/>
          <p:nvPr/>
        </p:nvSpPr>
        <p:spPr>
          <a:xfrm flipH="1">
            <a:off x="1453896" y="2130552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777032D-E7B3-BB4A-9155-0BC06D110C0B}"/>
              </a:ext>
            </a:extLst>
          </p:cNvPr>
          <p:cNvSpPr/>
          <p:nvPr/>
        </p:nvSpPr>
        <p:spPr>
          <a:xfrm flipH="1">
            <a:off x="1417320" y="4071366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5DD33D3C-6B38-AC4C-A5F0-6C96D448071E}"/>
              </a:ext>
            </a:extLst>
          </p:cNvPr>
          <p:cNvSpPr/>
          <p:nvPr/>
        </p:nvSpPr>
        <p:spPr>
          <a:xfrm flipH="1">
            <a:off x="1453896" y="2623566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85D6429E-BEA6-AC46-A307-31CD545FCB68}"/>
              </a:ext>
            </a:extLst>
          </p:cNvPr>
          <p:cNvSpPr/>
          <p:nvPr/>
        </p:nvSpPr>
        <p:spPr>
          <a:xfrm flipH="1">
            <a:off x="1444752" y="3595878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468699CE-1C76-A14D-9A38-556871C28A9D}"/>
              </a:ext>
            </a:extLst>
          </p:cNvPr>
          <p:cNvSpPr/>
          <p:nvPr/>
        </p:nvSpPr>
        <p:spPr>
          <a:xfrm flipH="1">
            <a:off x="1417320" y="4476750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7FC85B-2366-9E43-8B73-27F4AC8CF502}"/>
              </a:ext>
            </a:extLst>
          </p:cNvPr>
          <p:cNvCxnSpPr>
            <a:cxnSpLocks/>
          </p:cNvCxnSpPr>
          <p:nvPr/>
        </p:nvCxnSpPr>
        <p:spPr>
          <a:xfrm>
            <a:off x="2121408" y="1810512"/>
            <a:ext cx="173736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AC0122E-26C1-5E46-A718-BAF36F35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671" y="2117557"/>
            <a:ext cx="1580961" cy="27135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9CDE56-2FE7-0245-96F5-4BD4993920E7}"/>
              </a:ext>
            </a:extLst>
          </p:cNvPr>
          <p:cNvSpPr/>
          <p:nvPr/>
        </p:nvSpPr>
        <p:spPr>
          <a:xfrm>
            <a:off x="4580129" y="1955222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</a:t>
            </a:r>
            <a:r>
              <a:rPr lang="en-US" sz="800" i="1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</a:rPr>
              <a:t>contributors</a:t>
            </a:r>
          </a:p>
          <a:p>
            <a:r>
              <a:rPr lang="en-US" sz="1200" dirty="0">
                <a:solidFill>
                  <a:schemeClr val="accent2"/>
                </a:solidFill>
              </a:rPr>
              <a:t>(positive coefficients)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423CEE-38C8-9A4C-B843-3CE8A34D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6576" y="644055"/>
            <a:ext cx="5141976" cy="4389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A3D15B-9E78-FF4B-AF00-E20CD130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830" y="514350"/>
            <a:ext cx="1325880" cy="994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65019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C000"/>
                </a:solidFill>
              </a:rPr>
              <a:t>detractors</a:t>
            </a:r>
          </a:p>
          <a:p>
            <a:r>
              <a:rPr lang="en-US" sz="1200" dirty="0">
                <a:solidFill>
                  <a:srgbClr val="FFC000"/>
                </a:solidFill>
              </a:rPr>
              <a:t>(negative coefficients)</a:t>
            </a:r>
          </a:p>
        </p:txBody>
      </p:sp>
      <p:sp>
        <p:nvSpPr>
          <p:cNvPr id="10" name="Google Shape;124;p17">
            <a:extLst>
              <a:ext uri="{FF2B5EF4-FFF2-40B4-BE49-F238E27FC236}">
                <a16:creationId xmlns:a16="http://schemas.microsoft.com/office/drawing/2014/main" id="{E9B00246-968D-6242-BB35-0BC9621EE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366D883-164A-9949-A6CD-8C455F52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3466" y="628978"/>
            <a:ext cx="5647182" cy="43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9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5" y="-223503"/>
            <a:ext cx="7897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XGBoost</a:t>
            </a:r>
            <a:r>
              <a:rPr lang="en" sz="2800" dirty="0"/>
              <a:t> ‘Important Features’</a:t>
            </a:r>
            <a:endParaRPr sz="2800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‘weight’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475D569-9628-0442-A66E-D3CA27361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3432" y="531592"/>
            <a:ext cx="4782312" cy="45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6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8" name="Google Shape;124;p17">
            <a:extLst>
              <a:ext uri="{FF2B5EF4-FFF2-40B4-BE49-F238E27FC236}">
                <a16:creationId xmlns:a16="http://schemas.microsoft.com/office/drawing/2014/main" id="{140C92C9-A227-BF4E-B800-73D453A58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5" y="-223503"/>
            <a:ext cx="7897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XGBoost</a:t>
            </a:r>
            <a:r>
              <a:rPr lang="en" sz="2800" dirty="0"/>
              <a:t> ‘Important Features’</a:t>
            </a:r>
            <a:endParaRPr sz="2800" dirty="0"/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DFF0E654-FFBB-6847-BA47-93623C19CC8B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‘gain’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30676EB-3DA5-0742-8320-9C8F1F998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1135" y="537451"/>
            <a:ext cx="7086601" cy="44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31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87CFD3ED-5E0C-3A41-8EDD-65E3E47CE5AD}"/>
              </a:ext>
            </a:extLst>
          </p:cNvPr>
          <p:cNvSpPr txBox="1">
            <a:spLocks/>
          </p:cNvSpPr>
          <p:nvPr/>
        </p:nvSpPr>
        <p:spPr>
          <a:xfrm>
            <a:off x="-80010" y="-605790"/>
            <a:ext cx="9144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i="1" dirty="0">
                <a:solidFill>
                  <a:srgbClr val="FFFF00"/>
                </a:solidFill>
              </a:rPr>
              <a:t>15,000 is a lot of features for only 900 rows. Danger of </a:t>
            </a:r>
            <a:r>
              <a:rPr lang="en-US" sz="2000" dirty="0">
                <a:solidFill>
                  <a:srgbClr val="FFFF00"/>
                </a:solidFill>
              </a:rPr>
              <a:t>overfitting</a:t>
            </a:r>
            <a:endParaRPr lang="en-US" sz="2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23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 dirty="0"/>
              <a:t>Principal Component Analysis</a:t>
            </a:r>
            <a:endParaRPr sz="3600" i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415636" y="1415738"/>
            <a:ext cx="822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To reduce the given features down to a set of synthesized features that capture as much variance as possible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0362D-9E71-0E40-9C68-3CCB717C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47" y="2761728"/>
            <a:ext cx="3460033" cy="227509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506452-009F-F840-92B3-51F040C51F9C}"/>
              </a:ext>
            </a:extLst>
          </p:cNvPr>
          <p:cNvCxnSpPr>
            <a:cxnSpLocks/>
          </p:cNvCxnSpPr>
          <p:nvPr/>
        </p:nvCxnSpPr>
        <p:spPr>
          <a:xfrm flipV="1">
            <a:off x="5771804" y="2941320"/>
            <a:ext cx="0" cy="178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11;p15">
            <a:extLst>
              <a:ext uri="{FF2B5EF4-FFF2-40B4-BE49-F238E27FC236}">
                <a16:creationId xmlns:a16="http://schemas.microsoft.com/office/drawing/2014/main" id="{E3E8BD9C-7025-1941-9E36-93F56C494968}"/>
              </a:ext>
            </a:extLst>
          </p:cNvPr>
          <p:cNvSpPr txBox="1">
            <a:spLocks/>
          </p:cNvSpPr>
          <p:nvPr/>
        </p:nvSpPr>
        <p:spPr>
          <a:xfrm>
            <a:off x="-80010" y="-605790"/>
            <a:ext cx="9144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i="1" dirty="0">
                <a:solidFill>
                  <a:srgbClr val="FFFF00"/>
                </a:solidFill>
              </a:rPr>
              <a:t>15,000 is a lot of features for only 900 rows. Danger of </a:t>
            </a:r>
            <a:r>
              <a:rPr lang="en-US" sz="2000" dirty="0">
                <a:solidFill>
                  <a:srgbClr val="FFFF00"/>
                </a:solidFill>
              </a:rPr>
              <a:t>overfitting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04E6A-3D1C-A94F-9B4E-7DDC390B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2758440"/>
            <a:ext cx="3437697" cy="2278380"/>
          </a:xfrm>
          <a:prstGeom prst="rect">
            <a:avLst/>
          </a:prstGeom>
        </p:spPr>
      </p:pic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55FABF32-DE58-0E42-8C09-ACCA8EB3C161}"/>
              </a:ext>
            </a:extLst>
          </p:cNvPr>
          <p:cNvSpPr txBox="1">
            <a:spLocks/>
          </p:cNvSpPr>
          <p:nvPr/>
        </p:nvSpPr>
        <p:spPr>
          <a:xfrm>
            <a:off x="964276" y="2404110"/>
            <a:ext cx="2784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600" b="0" dirty="0"/>
              <a:t>PCA on all features</a:t>
            </a:r>
          </a:p>
        </p:txBody>
      </p:sp>
      <p:sp>
        <p:nvSpPr>
          <p:cNvPr id="12" name="Google Shape;112;p15">
            <a:extLst>
              <a:ext uri="{FF2B5EF4-FFF2-40B4-BE49-F238E27FC236}">
                <a16:creationId xmlns:a16="http://schemas.microsoft.com/office/drawing/2014/main" id="{3D1A149E-F144-5A41-9CD5-5B1FA72CE671}"/>
              </a:ext>
            </a:extLst>
          </p:cNvPr>
          <p:cNvSpPr txBox="1">
            <a:spLocks/>
          </p:cNvSpPr>
          <p:nvPr/>
        </p:nvSpPr>
        <p:spPr>
          <a:xfrm>
            <a:off x="5181600" y="2404110"/>
            <a:ext cx="2784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600" b="0" dirty="0"/>
              <a:t>PCA on continuous features</a:t>
            </a:r>
          </a:p>
        </p:txBody>
      </p:sp>
    </p:spTree>
    <p:extLst>
      <p:ext uri="{BB962C8B-B14F-4D97-AF65-F5344CB8AC3E}">
        <p14:creationId xmlns:p14="http://schemas.microsoft.com/office/powerpoint/2010/main" val="230598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/>
        </p:nvSpPr>
        <p:spPr>
          <a:xfrm>
            <a:off x="291814" y="1106713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US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food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Foodb.ca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768856" y="1106713"/>
            <a:ext cx="2157724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US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cocktail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recipes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CocktailDB.com</a:t>
            </a: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json</a:t>
            </a: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		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893700" y="3900205"/>
            <a:ext cx="77931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CF226-1A17-3B45-A1FF-FADB899C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538" y="1917799"/>
            <a:ext cx="2160839" cy="2745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941ED-29B5-4A46-B731-8F4F6DCE4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909" y="1869944"/>
            <a:ext cx="3832181" cy="2654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4F75-A44B-844B-9A8B-02A7D73F3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53" y="2291787"/>
            <a:ext cx="3812561" cy="2371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B980D-F705-5A43-86B1-49CD3508D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89" y="1917799"/>
            <a:ext cx="4210131" cy="262017"/>
          </a:xfrm>
          <a:prstGeom prst="rect">
            <a:avLst/>
          </a:prstGeom>
        </p:spPr>
      </p:pic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38AABB6E-76DA-B240-BAFA-AE287A9E13CB}"/>
              </a:ext>
            </a:extLst>
          </p:cNvPr>
          <p:cNvSpPr txBox="1">
            <a:spLocks/>
          </p:cNvSpPr>
          <p:nvPr/>
        </p:nvSpPr>
        <p:spPr>
          <a:xfrm>
            <a:off x="254643" y="0"/>
            <a:ext cx="556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28F0C7-B80B-2541-872E-FE7614CD818D}"/>
              </a:ext>
            </a:extLst>
          </p:cNvPr>
          <p:cNvSpPr/>
          <p:nvPr/>
        </p:nvSpPr>
        <p:spPr>
          <a:xfrm>
            <a:off x="8570422" y="1845427"/>
            <a:ext cx="573578" cy="280138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67B97-4B48-5643-9D95-60C81DD19372}"/>
              </a:ext>
            </a:extLst>
          </p:cNvPr>
          <p:cNvSpPr/>
          <p:nvPr/>
        </p:nvSpPr>
        <p:spPr>
          <a:xfrm>
            <a:off x="-381000" y="1845427"/>
            <a:ext cx="746760" cy="2801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CF01A-6DAC-414D-B7B3-6862EAE6C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50" y="151493"/>
            <a:ext cx="2171700" cy="927100"/>
          </a:xfrm>
          <a:prstGeom prst="rect">
            <a:avLst/>
          </a:prstGeom>
        </p:spPr>
      </p:pic>
      <p:sp>
        <p:nvSpPr>
          <p:cNvPr id="15" name="Google Shape;95;p13">
            <a:extLst>
              <a:ext uri="{FF2B5EF4-FFF2-40B4-BE49-F238E27FC236}">
                <a16:creationId xmlns:a16="http://schemas.microsoft.com/office/drawing/2014/main" id="{C58D0647-5D89-3443-9B95-1D5D28EEF407}"/>
              </a:ext>
            </a:extLst>
          </p:cNvPr>
          <p:cNvSpPr txBox="1"/>
          <p:nvPr/>
        </p:nvSpPr>
        <p:spPr>
          <a:xfrm>
            <a:off x="7374896" y="1089660"/>
            <a:ext cx="1609084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PubClub.com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445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15549" y="-1089842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85614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160020" y="2051986"/>
            <a:ext cx="162666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160020" y="0"/>
            <a:ext cx="9079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352751" y="226795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&amp; </a:t>
            </a:r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046C7C74-92D4-3F48-843B-ACD6D61F4662}"/>
              </a:ext>
            </a:extLst>
          </p:cNvPr>
          <p:cNvSpPr txBox="1">
            <a:spLocks/>
          </p:cNvSpPr>
          <p:nvPr/>
        </p:nvSpPr>
        <p:spPr>
          <a:xfrm>
            <a:off x="2687456" y="2050181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only</a:t>
            </a:r>
          </a:p>
        </p:txBody>
      </p:sp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ECD5F7E3-8A76-3E46-8EAF-B34B516474A5}"/>
              </a:ext>
            </a:extLst>
          </p:cNvPr>
          <p:cNvSpPr txBox="1">
            <a:spLocks/>
          </p:cNvSpPr>
          <p:nvPr/>
        </p:nvSpPr>
        <p:spPr>
          <a:xfrm>
            <a:off x="4056246" y="2050480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70C0"/>
                </a:solidFill>
              </a:rPr>
              <a:t>PCA</a:t>
            </a:r>
            <a:r>
              <a:rPr lang="en-US" sz="1500" dirty="0">
                <a:solidFill>
                  <a:schemeClr val="accent2"/>
                </a:solidFill>
              </a:rPr>
              <a:t> on all features</a:t>
            </a:r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1B7846FD-5209-B041-92E8-95AB00F0B48D}"/>
              </a:ext>
            </a:extLst>
          </p:cNvPr>
          <p:cNvSpPr txBox="1">
            <a:spLocks/>
          </p:cNvSpPr>
          <p:nvPr/>
        </p:nvSpPr>
        <p:spPr>
          <a:xfrm>
            <a:off x="5113823" y="2268549"/>
            <a:ext cx="1252688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31E8050F-95A0-ED41-8D8D-FBE823A8A374}"/>
              </a:ext>
            </a:extLst>
          </p:cNvPr>
          <p:cNvSpPr txBox="1">
            <a:spLocks/>
          </p:cNvSpPr>
          <p:nvPr/>
        </p:nvSpPr>
        <p:spPr>
          <a:xfrm>
            <a:off x="6313771" y="2720112"/>
            <a:ext cx="135575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as-is with </a:t>
            </a:r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23623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905256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2800" i="1" dirty="0">
                <a:solidFill>
                  <a:schemeClr val="bg2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4A25F-533E-CE46-B5EC-4622246A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930" y="1823658"/>
            <a:ext cx="4250032" cy="3236714"/>
          </a:xfrm>
          <a:prstGeom prst="rect">
            <a:avLst/>
          </a:prstGeom>
        </p:spPr>
      </p:pic>
      <p:sp>
        <p:nvSpPr>
          <p:cNvPr id="23" name="Google Shape;111;p15">
            <a:extLst>
              <a:ext uri="{FF2B5EF4-FFF2-40B4-BE49-F238E27FC236}">
                <a16:creationId xmlns:a16="http://schemas.microsoft.com/office/drawing/2014/main" id="{1A97FF8A-F57D-FC4D-8FE0-391B06273F60}"/>
              </a:ext>
            </a:extLst>
          </p:cNvPr>
          <p:cNvSpPr txBox="1">
            <a:spLocks/>
          </p:cNvSpPr>
          <p:nvPr/>
        </p:nvSpPr>
        <p:spPr>
          <a:xfrm>
            <a:off x="3048000" y="839932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2"/>
                </a:solidFill>
                <a:latin typeface="Raleway" panose="020B0503030101060003" pitchFamily="34" charset="77"/>
              </a:rPr>
              <a:t>KNN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029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15549" y="-1089842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85614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160020" y="2051986"/>
            <a:ext cx="162666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160020" y="0"/>
            <a:ext cx="9079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352751" y="226795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&amp; </a:t>
            </a:r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046C7C74-92D4-3F48-843B-ACD6D61F4662}"/>
              </a:ext>
            </a:extLst>
          </p:cNvPr>
          <p:cNvSpPr txBox="1">
            <a:spLocks/>
          </p:cNvSpPr>
          <p:nvPr/>
        </p:nvSpPr>
        <p:spPr>
          <a:xfrm>
            <a:off x="2687456" y="2050181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only</a:t>
            </a:r>
          </a:p>
        </p:txBody>
      </p:sp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ECD5F7E3-8A76-3E46-8EAF-B34B516474A5}"/>
              </a:ext>
            </a:extLst>
          </p:cNvPr>
          <p:cNvSpPr txBox="1">
            <a:spLocks/>
          </p:cNvSpPr>
          <p:nvPr/>
        </p:nvSpPr>
        <p:spPr>
          <a:xfrm>
            <a:off x="4056246" y="2050480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70C0"/>
                </a:solidFill>
              </a:rPr>
              <a:t>PCA</a:t>
            </a:r>
            <a:r>
              <a:rPr lang="en-US" sz="1500" dirty="0">
                <a:solidFill>
                  <a:schemeClr val="accent2"/>
                </a:solidFill>
              </a:rPr>
              <a:t> on all features</a:t>
            </a:r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1B7846FD-5209-B041-92E8-95AB00F0B48D}"/>
              </a:ext>
            </a:extLst>
          </p:cNvPr>
          <p:cNvSpPr txBox="1">
            <a:spLocks/>
          </p:cNvSpPr>
          <p:nvPr/>
        </p:nvSpPr>
        <p:spPr>
          <a:xfrm>
            <a:off x="5113823" y="2268549"/>
            <a:ext cx="1252688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31E8050F-95A0-ED41-8D8D-FBE823A8A374}"/>
              </a:ext>
            </a:extLst>
          </p:cNvPr>
          <p:cNvSpPr txBox="1">
            <a:spLocks/>
          </p:cNvSpPr>
          <p:nvPr/>
        </p:nvSpPr>
        <p:spPr>
          <a:xfrm>
            <a:off x="6313771" y="2720112"/>
            <a:ext cx="135575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as-is with </a:t>
            </a:r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E151F2E4-215A-2B45-8B0B-8429FE2A27C2}"/>
              </a:ext>
            </a:extLst>
          </p:cNvPr>
          <p:cNvSpPr txBox="1">
            <a:spLocks/>
          </p:cNvSpPr>
          <p:nvPr/>
        </p:nvSpPr>
        <p:spPr>
          <a:xfrm>
            <a:off x="7647673" y="294931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as-is with </a:t>
            </a:r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  <a:r>
              <a:rPr lang="en-US" sz="1500" dirty="0">
                <a:solidFill>
                  <a:schemeClr val="accent2"/>
                </a:solidFill>
              </a:rPr>
              <a:t>, </a:t>
            </a:r>
            <a:r>
              <a:rPr lang="en-US" sz="1500" i="1" dirty="0">
                <a:solidFill>
                  <a:srgbClr val="7030A0"/>
                </a:solidFill>
              </a:rPr>
              <a:t>oversampled</a:t>
            </a:r>
            <a:endParaRPr lang="en-US" sz="1500" dirty="0">
              <a:solidFill>
                <a:srgbClr val="7030A0"/>
              </a:solidFill>
            </a:endParaRPr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F5D26E48-4FC9-4643-A087-7FCC5C568E6B}"/>
              </a:ext>
            </a:extLst>
          </p:cNvPr>
          <p:cNvSpPr txBox="1">
            <a:spLocks/>
          </p:cNvSpPr>
          <p:nvPr/>
        </p:nvSpPr>
        <p:spPr>
          <a:xfrm>
            <a:off x="5132070" y="1337310"/>
            <a:ext cx="4011930" cy="65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rgbClr val="FFC000"/>
                </a:solidFill>
              </a:rPr>
              <a:t>Because of </a:t>
            </a:r>
            <a:r>
              <a:rPr lang="en-US" sz="2000" i="1" dirty="0">
                <a:solidFill>
                  <a:srgbClr val="FFC000"/>
                </a:solidFill>
              </a:rPr>
              <a:t>class imbalance,… </a:t>
            </a:r>
          </a:p>
        </p:txBody>
      </p:sp>
    </p:spTree>
    <p:extLst>
      <p:ext uri="{BB962C8B-B14F-4D97-AF65-F5344CB8AC3E}">
        <p14:creationId xmlns:p14="http://schemas.microsoft.com/office/powerpoint/2010/main" val="407288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905256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2800" i="1" dirty="0">
                <a:solidFill>
                  <a:schemeClr val="bg2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4A25F-533E-CE46-B5EC-4622246A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930" y="1823658"/>
            <a:ext cx="4250032" cy="3236714"/>
          </a:xfrm>
          <a:prstGeom prst="rect">
            <a:avLst/>
          </a:prstGeom>
        </p:spPr>
      </p:pic>
      <p:sp>
        <p:nvSpPr>
          <p:cNvPr id="23" name="Google Shape;111;p15">
            <a:extLst>
              <a:ext uri="{FF2B5EF4-FFF2-40B4-BE49-F238E27FC236}">
                <a16:creationId xmlns:a16="http://schemas.microsoft.com/office/drawing/2014/main" id="{1A97FF8A-F57D-FC4D-8FE0-391B06273F60}"/>
              </a:ext>
            </a:extLst>
          </p:cNvPr>
          <p:cNvSpPr txBox="1">
            <a:spLocks/>
          </p:cNvSpPr>
          <p:nvPr/>
        </p:nvSpPr>
        <p:spPr>
          <a:xfrm>
            <a:off x="3048000" y="839932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2"/>
                </a:solidFill>
                <a:latin typeface="Raleway" panose="020B0503030101060003" pitchFamily="34" charset="77"/>
              </a:rPr>
              <a:t>KNN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8090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899971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2800" i="1" dirty="0">
                <a:solidFill>
                  <a:schemeClr val="bg2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b="1" dirty="0">
                <a:solidFill>
                  <a:schemeClr val="accent5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24FCD-AD28-614B-A18F-5ECB4333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09" y="1825433"/>
            <a:ext cx="4322618" cy="3276503"/>
          </a:xfrm>
          <a:prstGeom prst="rect">
            <a:avLst/>
          </a:prstGeom>
        </p:spPr>
      </p:pic>
      <p:sp>
        <p:nvSpPr>
          <p:cNvPr id="18" name="Google Shape;111;p15">
            <a:extLst>
              <a:ext uri="{FF2B5EF4-FFF2-40B4-BE49-F238E27FC236}">
                <a16:creationId xmlns:a16="http://schemas.microsoft.com/office/drawing/2014/main" id="{8FC8A3A3-9CB1-BF4A-A569-97811D137ECA}"/>
              </a:ext>
            </a:extLst>
          </p:cNvPr>
          <p:cNvSpPr txBox="1">
            <a:spLocks/>
          </p:cNvSpPr>
          <p:nvPr/>
        </p:nvSpPr>
        <p:spPr>
          <a:xfrm>
            <a:off x="3048000" y="839932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2"/>
                </a:solidFill>
                <a:latin typeface="Raleway" panose="020B0503030101060003" pitchFamily="34" charset="77"/>
              </a:rPr>
              <a:t>KNN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2401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899971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2800" i="1" dirty="0">
                <a:solidFill>
                  <a:schemeClr val="bg2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b="1" dirty="0">
                <a:solidFill>
                  <a:schemeClr val="accent5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24FCD-AD28-614B-A18F-5ECB4333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902" y="2592291"/>
            <a:ext cx="2702740" cy="2048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63A57-E5EF-6649-BF64-D6BD362CC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08" y="2584940"/>
            <a:ext cx="2728292" cy="2043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4CBABA-4279-B44B-8C9E-A390C2792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385" y="2581546"/>
            <a:ext cx="2723133" cy="2048595"/>
          </a:xfrm>
          <a:prstGeom prst="rect">
            <a:avLst/>
          </a:prstGeom>
        </p:spPr>
      </p:pic>
      <p:sp>
        <p:nvSpPr>
          <p:cNvPr id="15" name="Google Shape;111;p15">
            <a:extLst>
              <a:ext uri="{FF2B5EF4-FFF2-40B4-BE49-F238E27FC236}">
                <a16:creationId xmlns:a16="http://schemas.microsoft.com/office/drawing/2014/main" id="{FFEE8938-2A23-0240-B5F1-8DE24191955B}"/>
              </a:ext>
            </a:extLst>
          </p:cNvPr>
          <p:cNvSpPr txBox="1">
            <a:spLocks/>
          </p:cNvSpPr>
          <p:nvPr/>
        </p:nvSpPr>
        <p:spPr>
          <a:xfrm>
            <a:off x="354953" y="1504950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Logistic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  <p:sp>
        <p:nvSpPr>
          <p:cNvPr id="16" name="Google Shape;111;p15">
            <a:extLst>
              <a:ext uri="{FF2B5EF4-FFF2-40B4-BE49-F238E27FC236}">
                <a16:creationId xmlns:a16="http://schemas.microsoft.com/office/drawing/2014/main" id="{610ACB07-090E-5347-95AD-25EFDF2960AA}"/>
              </a:ext>
            </a:extLst>
          </p:cNvPr>
          <p:cNvSpPr txBox="1">
            <a:spLocks/>
          </p:cNvSpPr>
          <p:nvPr/>
        </p:nvSpPr>
        <p:spPr>
          <a:xfrm>
            <a:off x="3048000" y="1504950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KNN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7A42D479-F8FA-2846-81FF-0F8A84E5EF61}"/>
              </a:ext>
            </a:extLst>
          </p:cNvPr>
          <p:cNvSpPr txBox="1">
            <a:spLocks/>
          </p:cNvSpPr>
          <p:nvPr/>
        </p:nvSpPr>
        <p:spPr>
          <a:xfrm>
            <a:off x="6096000" y="1504950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>
                <a:solidFill>
                  <a:schemeClr val="bg2"/>
                </a:solidFill>
                <a:latin typeface="Raleway" panose="020B0503030101060003" pitchFamily="34" charset="77"/>
              </a:rPr>
              <a:t>XGBoost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4913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905256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2800" i="1" dirty="0">
                <a:solidFill>
                  <a:schemeClr val="bg2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b="1" dirty="0">
                <a:solidFill>
                  <a:schemeClr val="accent5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FB3E001D-2C78-E548-B4F6-B71EC15E625D}"/>
              </a:ext>
            </a:extLst>
          </p:cNvPr>
          <p:cNvSpPr/>
          <p:nvPr/>
        </p:nvSpPr>
        <p:spPr>
          <a:xfrm>
            <a:off x="10046076" y="2250749"/>
            <a:ext cx="658368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029934E-4073-1844-8612-02A035B462FC}"/>
              </a:ext>
            </a:extLst>
          </p:cNvPr>
          <p:cNvSpPr/>
          <p:nvPr/>
        </p:nvSpPr>
        <p:spPr>
          <a:xfrm>
            <a:off x="10036932" y="4593899"/>
            <a:ext cx="658368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73000"/>
            </a:schemeClr>
          </a:solidFill>
          <a:ln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5BB25248-7539-7644-9650-76C38299B96E}"/>
              </a:ext>
            </a:extLst>
          </p:cNvPr>
          <p:cNvSpPr/>
          <p:nvPr/>
        </p:nvSpPr>
        <p:spPr>
          <a:xfrm flipH="1">
            <a:off x="-1183287" y="2077543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777032D-E7B3-BB4A-9155-0BC06D110C0B}"/>
              </a:ext>
            </a:extLst>
          </p:cNvPr>
          <p:cNvSpPr/>
          <p:nvPr/>
        </p:nvSpPr>
        <p:spPr>
          <a:xfrm flipH="1">
            <a:off x="-1219863" y="4018357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5DD33D3C-6B38-AC4C-A5F0-6C96D448071E}"/>
              </a:ext>
            </a:extLst>
          </p:cNvPr>
          <p:cNvSpPr/>
          <p:nvPr/>
        </p:nvSpPr>
        <p:spPr>
          <a:xfrm flipH="1">
            <a:off x="-1183287" y="2570557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85D6429E-BEA6-AC46-A307-31CD545FCB68}"/>
              </a:ext>
            </a:extLst>
          </p:cNvPr>
          <p:cNvSpPr/>
          <p:nvPr/>
        </p:nvSpPr>
        <p:spPr>
          <a:xfrm flipH="1">
            <a:off x="-1192431" y="3542869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468699CE-1C76-A14D-9A38-556871C28A9D}"/>
              </a:ext>
            </a:extLst>
          </p:cNvPr>
          <p:cNvSpPr/>
          <p:nvPr/>
        </p:nvSpPr>
        <p:spPr>
          <a:xfrm flipH="1">
            <a:off x="-1219863" y="4423741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7FC85B-2366-9E43-8B73-27F4AC8CF502}"/>
              </a:ext>
            </a:extLst>
          </p:cNvPr>
          <p:cNvCxnSpPr>
            <a:cxnSpLocks/>
          </p:cNvCxnSpPr>
          <p:nvPr/>
        </p:nvCxnSpPr>
        <p:spPr>
          <a:xfrm>
            <a:off x="0" y="-866427"/>
            <a:ext cx="173736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A8CA99-BF04-B048-B3D8-9FBEBF87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157896"/>
            <a:ext cx="5334000" cy="1993900"/>
          </a:xfrm>
          <a:prstGeom prst="rect">
            <a:avLst/>
          </a:prstGeom>
        </p:spPr>
      </p:pic>
      <p:sp>
        <p:nvSpPr>
          <p:cNvPr id="21" name="Google Shape;102;p14">
            <a:extLst>
              <a:ext uri="{FF2B5EF4-FFF2-40B4-BE49-F238E27FC236}">
                <a16:creationId xmlns:a16="http://schemas.microsoft.com/office/drawing/2014/main" id="{1691BAC8-2856-2645-B3B8-D0BE44A4CD74}"/>
              </a:ext>
            </a:extLst>
          </p:cNvPr>
          <p:cNvSpPr txBox="1">
            <a:spLocks/>
          </p:cNvSpPr>
          <p:nvPr/>
        </p:nvSpPr>
        <p:spPr>
          <a:xfrm>
            <a:off x="0" y="3886200"/>
            <a:ext cx="9144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Although logistic doesn’t overfit , the </a:t>
            </a:r>
            <a:r>
              <a:rPr lang="en-US" sz="2000" i="1" dirty="0">
                <a:solidFill>
                  <a:srgbClr val="FF0000"/>
                </a:solidFill>
              </a:rPr>
              <a:t>log loss cross entropy </a:t>
            </a:r>
            <a:r>
              <a:rPr lang="en-US" sz="2000" dirty="0">
                <a:solidFill>
                  <a:srgbClr val="FF0000"/>
                </a:solidFill>
              </a:rPr>
              <a:t>is suboptimal.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C7D176-D612-094A-93A2-FB3A6D767D74}"/>
              </a:ext>
            </a:extLst>
          </p:cNvPr>
          <p:cNvSpPr/>
          <p:nvPr/>
        </p:nvSpPr>
        <p:spPr>
          <a:xfrm>
            <a:off x="4538565" y="2564822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</a:t>
            </a:r>
            <a:r>
              <a:rPr lang="en-US" sz="800" i="1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414528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E712B-7609-7143-9F99-B9CA84A3C9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36C72-9947-7940-BFAA-1B40FDC3BCD0}"/>
              </a:ext>
            </a:extLst>
          </p:cNvPr>
          <p:cNvSpPr/>
          <p:nvPr/>
        </p:nvSpPr>
        <p:spPr>
          <a:xfrm>
            <a:off x="4141694" y="1506071"/>
            <a:ext cx="932330" cy="573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140BA-D6F4-314F-B6A3-9B05B9E43C8E}"/>
              </a:ext>
            </a:extLst>
          </p:cNvPr>
          <p:cNvSpPr txBox="1"/>
          <p:nvPr/>
        </p:nvSpPr>
        <p:spPr>
          <a:xfrm>
            <a:off x="112889" y="3742264"/>
            <a:ext cx="1608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Geneva" panose="020B0503030404040204" pitchFamily="34" charset="0"/>
                <a:ea typeface="Geneva" panose="020B0503030404040204" pitchFamily="34" charset="0"/>
              </a:rPr>
              <a:t>(Unprocessed food)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2926B-8C49-244D-B076-E61245CCA402}"/>
              </a:ext>
            </a:extLst>
          </p:cNvPr>
          <p:cNvSpPr txBox="1"/>
          <p:nvPr/>
        </p:nvSpPr>
        <p:spPr>
          <a:xfrm>
            <a:off x="4727223" y="3725332"/>
            <a:ext cx="1608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Geneva" panose="020B0503030404040204" pitchFamily="34" charset="0"/>
                <a:ea typeface="Geneva" panose="020B0503030404040204" pitchFamily="34" charset="0"/>
              </a:rPr>
              <a:t>(Unprocessed food)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8AA0E-B9F8-5242-AF85-3386D42B9D2D}"/>
              </a:ext>
            </a:extLst>
          </p:cNvPr>
          <p:cNvSpPr/>
          <p:nvPr/>
        </p:nvSpPr>
        <p:spPr>
          <a:xfrm>
            <a:off x="0" y="442771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11;p15">
            <a:extLst>
              <a:ext uri="{FF2B5EF4-FFF2-40B4-BE49-F238E27FC236}">
                <a16:creationId xmlns:a16="http://schemas.microsoft.com/office/drawing/2014/main" id="{03887BB6-37EE-F04B-9103-B05C7C0F87A2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i="1" dirty="0" err="1">
                <a:solidFill>
                  <a:schemeClr val="bg2"/>
                </a:solidFill>
                <a:latin typeface="Raleway" panose="020B0503030101060003" pitchFamily="34" charset="77"/>
              </a:rPr>
              <a:t>XGBoost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 revealing important categorical features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b="1" dirty="0">
                <a:solidFill>
                  <a:schemeClr val="accent5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04C3D-C6C2-C94D-A750-C88EAA7EB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6" y="2149384"/>
            <a:ext cx="4638682" cy="235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DCA31-64DB-6444-86F1-E090CC302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10" y="2145394"/>
            <a:ext cx="4132524" cy="2372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13DE4-98AA-6C4E-B287-21FAF53BA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845" y="1507066"/>
            <a:ext cx="665150" cy="737634"/>
          </a:xfrm>
          <a:prstGeom prst="rect">
            <a:avLst/>
          </a:prstGeom>
        </p:spPr>
      </p:pic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DEB878D0-0E0B-EF41-92CA-C8792CD5F132}"/>
              </a:ext>
            </a:extLst>
          </p:cNvPr>
          <p:cNvSpPr txBox="1">
            <a:spLocks/>
          </p:cNvSpPr>
          <p:nvPr/>
        </p:nvSpPr>
        <p:spPr>
          <a:xfrm>
            <a:off x="0" y="3728086"/>
            <a:ext cx="1312545" cy="25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(Unprocessed food)</a:t>
            </a:r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50526154-D749-B346-9512-BFDE895D2BD7}"/>
              </a:ext>
            </a:extLst>
          </p:cNvPr>
          <p:cNvSpPr txBox="1">
            <a:spLocks/>
          </p:cNvSpPr>
          <p:nvPr/>
        </p:nvSpPr>
        <p:spPr>
          <a:xfrm>
            <a:off x="4572000" y="3728086"/>
            <a:ext cx="1312545" cy="25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(Unprocessed food)</a:t>
            </a:r>
          </a:p>
        </p:txBody>
      </p:sp>
    </p:spTree>
    <p:extLst>
      <p:ext uri="{BB962C8B-B14F-4D97-AF65-F5344CB8AC3E}">
        <p14:creationId xmlns:p14="http://schemas.microsoft.com/office/powerpoint/2010/main" val="186533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speculative </a:t>
            </a:r>
            <a:br>
              <a:rPr lang="en" dirty="0"/>
            </a:br>
            <a:r>
              <a:rPr lang="en" dirty="0"/>
              <a:t>feature engineering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relative concentration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of each compound</a:t>
            </a:r>
            <a:endParaRPr b="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113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2629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  <p:sp>
        <p:nvSpPr>
          <p:cNvPr id="8" name="Google Shape;124;p17">
            <a:extLst>
              <a:ext uri="{FF2B5EF4-FFF2-40B4-BE49-F238E27FC236}">
                <a16:creationId xmlns:a16="http://schemas.microsoft.com/office/drawing/2014/main" id="{140C92C9-A227-BF4E-B800-73D453A58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" y="27957"/>
            <a:ext cx="7897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Food DB provides</a:t>
            </a:r>
            <a:endParaRPr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DFF0E654-FFBB-6847-BA47-93623C19CC8B}"/>
              </a:ext>
            </a:extLst>
          </p:cNvPr>
          <p:cNvSpPr txBox="1">
            <a:spLocks/>
          </p:cNvSpPr>
          <p:nvPr/>
        </p:nvSpPr>
        <p:spPr>
          <a:xfrm>
            <a:off x="1279815" y="-1034936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‘gain’</a:t>
            </a:r>
            <a:endParaRPr lang="en-US" sz="12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703509C-A442-6F48-9A89-F69EA02BDB94}"/>
                  </a:ext>
                </a:extLst>
              </p:cNvPr>
              <p:cNvSpPr/>
              <p:nvPr/>
            </p:nvSpPr>
            <p:spPr>
              <a:xfrm>
                <a:off x="3901908" y="3497580"/>
                <a:ext cx="3556982" cy="641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𝒐𝒖𝒏𝒕𝒆𝒅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𝒄𝒐𝒎𝒑𝒐𝒖𝒏𝒅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𝑭𝒐𝒐𝒅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𝒑𝒂𝒓𝒕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  <m:sup/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𝒄𝒐𝒏𝒄𝒆𝒏𝒕𝒓𝒂𝒕𝒊𝒐𝒏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𝒄𝒐𝒎𝒑𝒐𝒖𝒏𝒅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Raleway" panose="020B0503030101060003" pitchFamily="34" charset="77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703509C-A442-6F48-9A89-F69EA02BD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08" y="3497580"/>
                <a:ext cx="3556982" cy="641522"/>
              </a:xfrm>
              <a:prstGeom prst="rect">
                <a:avLst/>
              </a:prstGeom>
              <a:blipFill>
                <a:blip r:embed="rId3"/>
                <a:stretch>
                  <a:fillRect t="-109615" r="-40569" b="-15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124;p17">
            <a:extLst>
              <a:ext uri="{FF2B5EF4-FFF2-40B4-BE49-F238E27FC236}">
                <a16:creationId xmlns:a16="http://schemas.microsoft.com/office/drawing/2014/main" id="{EA702C6A-3C5D-E94E-BA20-A60831D5B51F}"/>
              </a:ext>
            </a:extLst>
          </p:cNvPr>
          <p:cNvSpPr txBox="1">
            <a:spLocks/>
          </p:cNvSpPr>
          <p:nvPr/>
        </p:nvSpPr>
        <p:spPr>
          <a:xfrm>
            <a:off x="5562600" y="506730"/>
            <a:ext cx="104775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mg of 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D4DB1-F489-4A4E-9010-3856A640FF96}"/>
              </a:ext>
            </a:extLst>
          </p:cNvPr>
          <p:cNvCxnSpPr/>
          <p:nvPr/>
        </p:nvCxnSpPr>
        <p:spPr>
          <a:xfrm>
            <a:off x="4210050" y="3509010"/>
            <a:ext cx="44919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24;p17">
            <a:extLst>
              <a:ext uri="{FF2B5EF4-FFF2-40B4-BE49-F238E27FC236}">
                <a16:creationId xmlns:a16="http://schemas.microsoft.com/office/drawing/2014/main" id="{581A271C-3E59-F64E-8508-E0AE2A80FE1B}"/>
              </a:ext>
            </a:extLst>
          </p:cNvPr>
          <p:cNvSpPr txBox="1">
            <a:spLocks/>
          </p:cNvSpPr>
          <p:nvPr/>
        </p:nvSpPr>
        <p:spPr>
          <a:xfrm>
            <a:off x="563880" y="3021330"/>
            <a:ext cx="246888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6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concentration</a:t>
            </a:r>
            <a:r>
              <a:rPr lang="en-US" sz="1600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of compound c in food part P</a:t>
            </a:r>
          </a:p>
        </p:txBody>
      </p:sp>
      <p:sp>
        <p:nvSpPr>
          <p:cNvPr id="13" name="Google Shape;124;p17">
            <a:extLst>
              <a:ext uri="{FF2B5EF4-FFF2-40B4-BE49-F238E27FC236}">
                <a16:creationId xmlns:a16="http://schemas.microsoft.com/office/drawing/2014/main" id="{C57991D2-C542-5949-9127-FB783917D395}"/>
              </a:ext>
            </a:extLst>
          </p:cNvPr>
          <p:cNvSpPr txBox="1">
            <a:spLocks/>
          </p:cNvSpPr>
          <p:nvPr/>
        </p:nvSpPr>
        <p:spPr>
          <a:xfrm>
            <a:off x="3390900" y="2849880"/>
            <a:ext cx="246888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6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4" name="Google Shape;124;p17">
            <a:extLst>
              <a:ext uri="{FF2B5EF4-FFF2-40B4-BE49-F238E27FC236}">
                <a16:creationId xmlns:a16="http://schemas.microsoft.com/office/drawing/2014/main" id="{B0541B4E-91AE-FC4A-ABFB-FB38B9EDBC97}"/>
              </a:ext>
            </a:extLst>
          </p:cNvPr>
          <p:cNvSpPr txBox="1">
            <a:spLocks/>
          </p:cNvSpPr>
          <p:nvPr/>
        </p:nvSpPr>
        <p:spPr>
          <a:xfrm>
            <a:off x="243840" y="2217420"/>
            <a:ext cx="656082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Another possible engineered feature: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5F8F9D-B120-4B42-A3BE-8EC8A3DE5FCA}"/>
                  </a:ext>
                </a:extLst>
              </p:cNvPr>
              <p:cNvSpPr/>
              <p:nvPr/>
            </p:nvSpPr>
            <p:spPr>
              <a:xfrm>
                <a:off x="4130040" y="-1085850"/>
                <a:ext cx="3556982" cy="641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𝒐𝒎𝒑𝒐𝒖𝒏𝒅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𝑭𝒐𝒐𝒅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𝒑𝒂𝒓𝒕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  <m:sup/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𝒄𝒐𝒏𝒄𝒆𝒏𝒕𝒓𝒂𝒕𝒊𝒐𝒏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𝒄𝒐𝒎𝒑𝒐𝒖𝒏𝒅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Raleway" panose="020B0503030101060003" pitchFamily="34" charset="77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5F8F9D-B120-4B42-A3BE-8EC8A3DE5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040" y="-1085850"/>
                <a:ext cx="3556982" cy="641522"/>
              </a:xfrm>
              <a:prstGeom prst="rect">
                <a:avLst/>
              </a:prstGeom>
              <a:blipFill>
                <a:blip r:embed="rId4"/>
                <a:stretch>
                  <a:fillRect t="-109615" r="-25267" b="-1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89BB8-78B7-164F-94C0-9A1CB9FE3A63}"/>
              </a:ext>
            </a:extLst>
          </p:cNvPr>
          <p:cNvCxnSpPr>
            <a:cxnSpLocks/>
          </p:cNvCxnSpPr>
          <p:nvPr/>
        </p:nvCxnSpPr>
        <p:spPr>
          <a:xfrm>
            <a:off x="4472940" y="1303020"/>
            <a:ext cx="3063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24;p17">
            <a:extLst>
              <a:ext uri="{FF2B5EF4-FFF2-40B4-BE49-F238E27FC236}">
                <a16:creationId xmlns:a16="http://schemas.microsoft.com/office/drawing/2014/main" id="{42C6BE3C-AC8E-1147-8CDB-01B55CCB7FAB}"/>
              </a:ext>
            </a:extLst>
          </p:cNvPr>
          <p:cNvSpPr txBox="1">
            <a:spLocks/>
          </p:cNvSpPr>
          <p:nvPr/>
        </p:nvSpPr>
        <p:spPr>
          <a:xfrm>
            <a:off x="575310" y="803910"/>
            <a:ext cx="250317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6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Concentration of compound c in food part P</a:t>
            </a:r>
          </a:p>
        </p:txBody>
      </p:sp>
      <p:sp>
        <p:nvSpPr>
          <p:cNvPr id="18" name="Google Shape;124;p17">
            <a:extLst>
              <a:ext uri="{FF2B5EF4-FFF2-40B4-BE49-F238E27FC236}">
                <a16:creationId xmlns:a16="http://schemas.microsoft.com/office/drawing/2014/main" id="{5CC0CF53-35B5-7546-847D-700D50E936C6}"/>
              </a:ext>
            </a:extLst>
          </p:cNvPr>
          <p:cNvSpPr txBox="1">
            <a:spLocks/>
          </p:cNvSpPr>
          <p:nvPr/>
        </p:nvSpPr>
        <p:spPr>
          <a:xfrm>
            <a:off x="3390900" y="643890"/>
            <a:ext cx="86487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6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9" name="Google Shape;124;p17">
            <a:extLst>
              <a:ext uri="{FF2B5EF4-FFF2-40B4-BE49-F238E27FC236}">
                <a16:creationId xmlns:a16="http://schemas.microsoft.com/office/drawing/2014/main" id="{85A015B2-61DD-0947-9357-FB2098E098BD}"/>
              </a:ext>
            </a:extLst>
          </p:cNvPr>
          <p:cNvSpPr txBox="1">
            <a:spLocks/>
          </p:cNvSpPr>
          <p:nvPr/>
        </p:nvSpPr>
        <p:spPr>
          <a:xfrm>
            <a:off x="4450080" y="1234440"/>
            <a:ext cx="3749040" cy="46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100g of  material in food part P</a:t>
            </a:r>
          </a:p>
        </p:txBody>
      </p:sp>
      <p:sp>
        <p:nvSpPr>
          <p:cNvPr id="20" name="Google Shape;124;p17">
            <a:extLst>
              <a:ext uri="{FF2B5EF4-FFF2-40B4-BE49-F238E27FC236}">
                <a16:creationId xmlns:a16="http://schemas.microsoft.com/office/drawing/2014/main" id="{DE411F81-88CA-1A46-B304-96A70141FE46}"/>
              </a:ext>
            </a:extLst>
          </p:cNvPr>
          <p:cNvSpPr txBox="1">
            <a:spLocks/>
          </p:cNvSpPr>
          <p:nvPr/>
        </p:nvSpPr>
        <p:spPr>
          <a:xfrm>
            <a:off x="4309110" y="2678430"/>
            <a:ext cx="471297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6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Concentration of compound c in food part P</a:t>
            </a:r>
          </a:p>
        </p:txBody>
      </p:sp>
      <p:sp>
        <p:nvSpPr>
          <p:cNvPr id="25" name="Google Shape;124;p17">
            <a:extLst>
              <a:ext uri="{FF2B5EF4-FFF2-40B4-BE49-F238E27FC236}">
                <a16:creationId xmlns:a16="http://schemas.microsoft.com/office/drawing/2014/main" id="{62E6998B-5C84-A34F-8CFE-CB4563A02018}"/>
              </a:ext>
            </a:extLst>
          </p:cNvPr>
          <p:cNvSpPr txBox="1">
            <a:spLocks/>
          </p:cNvSpPr>
          <p:nvPr/>
        </p:nvSpPr>
        <p:spPr>
          <a:xfrm>
            <a:off x="0" y="37052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350" dirty="0">
                <a:solidFill>
                  <a:srgbClr val="FF0000"/>
                </a:solidFill>
              </a:rPr>
              <a:t>It </a:t>
            </a:r>
            <a:r>
              <a:rPr lang="en-US" sz="1350" b="1" dirty="0">
                <a:solidFill>
                  <a:srgbClr val="FF0000"/>
                </a:solidFill>
              </a:rPr>
              <a:t>EXAGGERATES</a:t>
            </a:r>
            <a:r>
              <a:rPr lang="en-US" sz="1350" dirty="0">
                <a:solidFill>
                  <a:srgbClr val="FF0000"/>
                </a:solidFill>
              </a:rPr>
              <a:t>, </a:t>
            </a:r>
            <a:r>
              <a:rPr lang="en-US" sz="1350" b="1" i="1" dirty="0">
                <a:solidFill>
                  <a:srgbClr val="FF0000"/>
                </a:solidFill>
              </a:rPr>
              <a:t>amplifies</a:t>
            </a:r>
            <a:r>
              <a:rPr lang="en-US" sz="1350" dirty="0">
                <a:solidFill>
                  <a:srgbClr val="FF0000"/>
                </a:solidFill>
              </a:rPr>
              <a:t>, any compound that dominates a food part in terms of compounds that are counted.</a:t>
            </a:r>
          </a:p>
        </p:txBody>
      </p:sp>
      <p:sp>
        <p:nvSpPr>
          <p:cNvPr id="26" name="Google Shape;124;p17">
            <a:extLst>
              <a:ext uri="{FF2B5EF4-FFF2-40B4-BE49-F238E27FC236}">
                <a16:creationId xmlns:a16="http://schemas.microsoft.com/office/drawing/2014/main" id="{7A7C3983-5738-2444-B1A0-4E2FEB4AB33D}"/>
              </a:ext>
            </a:extLst>
          </p:cNvPr>
          <p:cNvSpPr txBox="1">
            <a:spLocks/>
          </p:cNvSpPr>
          <p:nvPr/>
        </p:nvSpPr>
        <p:spPr>
          <a:xfrm>
            <a:off x="255270" y="4617720"/>
            <a:ext cx="9041130" cy="35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It privileges compounds in food parts whose weight is not fully counted  in terms of compounds.</a:t>
            </a:r>
          </a:p>
        </p:txBody>
      </p:sp>
    </p:spTree>
    <p:extLst>
      <p:ext uri="{BB962C8B-B14F-4D97-AF65-F5344CB8AC3E}">
        <p14:creationId xmlns:p14="http://schemas.microsoft.com/office/powerpoint/2010/main" val="210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20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1269684" y="3935268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5,000,000+</a:t>
            </a:r>
            <a:endParaRPr sz="66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1269684" y="4469978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f</a:t>
            </a:r>
            <a:r>
              <a:rPr lang="en" sz="2000" dirty="0" err="1"/>
              <a:t>ood</a:t>
            </a:r>
            <a:r>
              <a:rPr lang="en" sz="2000" dirty="0"/>
              <a:t> compound concentration measurements</a:t>
            </a:r>
            <a:endParaRPr sz="2000" dirty="0"/>
          </a:p>
        </p:txBody>
      </p:sp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1269684" y="1525826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550+</a:t>
            </a:r>
            <a:endParaRPr sz="6600" b="1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1269684" y="1969096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c</a:t>
            </a:r>
            <a:r>
              <a:rPr lang="en" sz="2000" dirty="0" err="1"/>
              <a:t>ocktail</a:t>
            </a:r>
            <a:r>
              <a:rPr lang="en" sz="2000" dirty="0"/>
              <a:t> recipes</a:t>
            </a:r>
            <a:endParaRPr sz="2000" dirty="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1269684" y="2821987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900+</a:t>
            </a:r>
            <a:endParaRPr sz="66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1269684" y="3274401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foods</a:t>
            </a:r>
            <a:endParaRPr sz="2000" dirty="0"/>
          </a:p>
        </p:txBody>
      </p:sp>
      <p:sp>
        <p:nvSpPr>
          <p:cNvPr id="234" name="Google Shape;234;p27"/>
          <p:cNvSpPr/>
          <p:nvPr/>
        </p:nvSpPr>
        <p:spPr>
          <a:xfrm>
            <a:off x="0" y="3849319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0" y="2736037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>
            <a:spLocks noChangeAspect="1"/>
          </p:cNvSpPr>
          <p:nvPr/>
        </p:nvSpPr>
        <p:spPr>
          <a:xfrm>
            <a:off x="0" y="1439875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" name="Google Shape;230;p27">
            <a:extLst>
              <a:ext uri="{FF2B5EF4-FFF2-40B4-BE49-F238E27FC236}">
                <a16:creationId xmlns:a16="http://schemas.microsoft.com/office/drawing/2014/main" id="{CF41BD44-BFB7-D444-86FA-43BA9CF11D31}"/>
              </a:ext>
            </a:extLst>
          </p:cNvPr>
          <p:cNvSpPr txBox="1">
            <a:spLocks/>
          </p:cNvSpPr>
          <p:nvPr/>
        </p:nvSpPr>
        <p:spPr>
          <a:xfrm>
            <a:off x="1269684" y="307086"/>
            <a:ext cx="7517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6600" b="1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150+</a:t>
            </a:r>
          </a:p>
        </p:txBody>
      </p:sp>
      <p:sp>
        <p:nvSpPr>
          <p:cNvPr id="13" name="Google Shape;231;p27">
            <a:extLst>
              <a:ext uri="{FF2B5EF4-FFF2-40B4-BE49-F238E27FC236}">
                <a16:creationId xmlns:a16="http://schemas.microsoft.com/office/drawing/2014/main" id="{818FADB3-7234-F24C-82AA-819353ACE0CD}"/>
              </a:ext>
            </a:extLst>
          </p:cNvPr>
          <p:cNvSpPr txBox="1">
            <a:spLocks/>
          </p:cNvSpPr>
          <p:nvPr/>
        </p:nvSpPr>
        <p:spPr>
          <a:xfrm>
            <a:off x="1269684" y="786932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2000" dirty="0"/>
              <a:t>cocktail ingredients</a:t>
            </a:r>
          </a:p>
        </p:txBody>
      </p:sp>
      <p:sp>
        <p:nvSpPr>
          <p:cNvPr id="14" name="Google Shape;236;p27">
            <a:extLst>
              <a:ext uri="{FF2B5EF4-FFF2-40B4-BE49-F238E27FC236}">
                <a16:creationId xmlns:a16="http://schemas.microsoft.com/office/drawing/2014/main" id="{80865563-DE5B-E848-8646-02798808FCFB}"/>
              </a:ext>
            </a:extLst>
          </p:cNvPr>
          <p:cNvSpPr>
            <a:spLocks noChangeAspect="1"/>
          </p:cNvSpPr>
          <p:nvPr/>
        </p:nvSpPr>
        <p:spPr>
          <a:xfrm>
            <a:off x="0" y="221135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 build="p"/>
      <p:bldP spid="230" grpId="0"/>
      <p:bldP spid="231" grpId="0" build="p"/>
      <p:bldP spid="232" grpId="0"/>
      <p:bldP spid="233" grpId="0" build="p"/>
      <p:bldP spid="234" grpId="0" animBg="1"/>
      <p:bldP spid="235" grpId="0" animBg="1"/>
      <p:bldP spid="23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0" y="1583342"/>
            <a:ext cx="914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Thus</a:t>
            </a:r>
            <a:br>
              <a:rPr lang="en" sz="4200" dirty="0"/>
            </a:br>
            <a:r>
              <a:rPr lang="en" sz="4200" dirty="0"/>
              <a:t>8,000 new continuous features</a:t>
            </a:r>
            <a:endParaRPr sz="4200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relative concentration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of each compound in each part of each food</a:t>
            </a:r>
            <a:endParaRPr b="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843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15549" y="-1089842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85614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160020" y="2051986"/>
            <a:ext cx="162666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160020" y="0"/>
            <a:ext cx="9079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352751" y="226795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&amp; </a:t>
            </a:r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046C7C74-92D4-3F48-843B-ACD6D61F4662}"/>
              </a:ext>
            </a:extLst>
          </p:cNvPr>
          <p:cNvSpPr txBox="1">
            <a:spLocks/>
          </p:cNvSpPr>
          <p:nvPr/>
        </p:nvSpPr>
        <p:spPr>
          <a:xfrm>
            <a:off x="2687456" y="2050181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only</a:t>
            </a:r>
          </a:p>
        </p:txBody>
      </p:sp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ECD5F7E3-8A76-3E46-8EAF-B34B516474A5}"/>
              </a:ext>
            </a:extLst>
          </p:cNvPr>
          <p:cNvSpPr txBox="1">
            <a:spLocks/>
          </p:cNvSpPr>
          <p:nvPr/>
        </p:nvSpPr>
        <p:spPr>
          <a:xfrm>
            <a:off x="4056246" y="2050480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70C0"/>
                </a:solidFill>
              </a:rPr>
              <a:t>PCA</a:t>
            </a:r>
            <a:r>
              <a:rPr lang="en-US" sz="1500" dirty="0">
                <a:solidFill>
                  <a:schemeClr val="accent2"/>
                </a:solidFill>
              </a:rPr>
              <a:t> on all features</a:t>
            </a:r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1B7846FD-5209-B041-92E8-95AB00F0B48D}"/>
              </a:ext>
            </a:extLst>
          </p:cNvPr>
          <p:cNvSpPr txBox="1">
            <a:spLocks/>
          </p:cNvSpPr>
          <p:nvPr/>
        </p:nvSpPr>
        <p:spPr>
          <a:xfrm>
            <a:off x="5113823" y="2268549"/>
            <a:ext cx="1252688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31E8050F-95A0-ED41-8D8D-FBE823A8A374}"/>
              </a:ext>
            </a:extLst>
          </p:cNvPr>
          <p:cNvSpPr txBox="1">
            <a:spLocks/>
          </p:cNvSpPr>
          <p:nvPr/>
        </p:nvSpPr>
        <p:spPr>
          <a:xfrm>
            <a:off x="6313771" y="2720112"/>
            <a:ext cx="135575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as-is with </a:t>
            </a:r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E151F2E4-215A-2B45-8B0B-8429FE2A27C2}"/>
              </a:ext>
            </a:extLst>
          </p:cNvPr>
          <p:cNvSpPr txBox="1">
            <a:spLocks/>
          </p:cNvSpPr>
          <p:nvPr/>
        </p:nvSpPr>
        <p:spPr>
          <a:xfrm>
            <a:off x="7647673" y="294931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as-is with </a:t>
            </a:r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  <a:r>
              <a:rPr lang="en-US" sz="1500" dirty="0">
                <a:solidFill>
                  <a:schemeClr val="accent2"/>
                </a:solidFill>
              </a:rPr>
              <a:t>, </a:t>
            </a:r>
            <a:r>
              <a:rPr lang="en-US" sz="1500" i="1" dirty="0">
                <a:solidFill>
                  <a:srgbClr val="7030A0"/>
                </a:solidFill>
              </a:rPr>
              <a:t>oversampled</a:t>
            </a:r>
            <a:endParaRPr lang="en-US" sz="1500" dirty="0">
              <a:solidFill>
                <a:srgbClr val="7030A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9014B2-A73B-A74E-B4E6-D7E883C320D9}"/>
              </a:ext>
            </a:extLst>
          </p:cNvPr>
          <p:cNvGrpSpPr/>
          <p:nvPr/>
        </p:nvGrpSpPr>
        <p:grpSpPr>
          <a:xfrm>
            <a:off x="1405890" y="4015740"/>
            <a:ext cx="7509510" cy="762000"/>
            <a:chOff x="1405890" y="4015740"/>
            <a:chExt cx="7509510" cy="762000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36EF603F-8209-0346-9920-4CE7C11C8B75}"/>
                </a:ext>
              </a:extLst>
            </p:cNvPr>
            <p:cNvSpPr/>
            <p:nvPr/>
          </p:nvSpPr>
          <p:spPr>
            <a:xfrm rot="5400000">
              <a:off x="5040630" y="480060"/>
              <a:ext cx="285750" cy="7463790"/>
            </a:xfrm>
            <a:prstGeom prst="rightBrace">
              <a:avLst/>
            </a:prstGeom>
            <a:ln w="19050">
              <a:solidFill>
                <a:srgbClr val="FA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A00FF"/>
                </a:solidFill>
              </a:endParaRPr>
            </a:p>
          </p:txBody>
        </p:sp>
        <p:sp>
          <p:nvSpPr>
            <p:cNvPr id="18" name="Google Shape;102;p14">
              <a:extLst>
                <a:ext uri="{FF2B5EF4-FFF2-40B4-BE49-F238E27FC236}">
                  <a16:creationId xmlns:a16="http://schemas.microsoft.com/office/drawing/2014/main" id="{E785F73F-5F92-CF4C-873A-F37925E13B8D}"/>
                </a:ext>
              </a:extLst>
            </p:cNvPr>
            <p:cNvSpPr txBox="1">
              <a:spLocks/>
            </p:cNvSpPr>
            <p:nvPr/>
          </p:nvSpPr>
          <p:spPr>
            <a:xfrm>
              <a:off x="1405890" y="4015740"/>
              <a:ext cx="750951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algn="ctr"/>
              <a:r>
                <a:rPr lang="en-US" sz="1500" dirty="0">
                  <a:solidFill>
                    <a:srgbClr val="FA00FF"/>
                  </a:solidFill>
                </a:rPr>
                <a:t>All the above with 8,000 engineered continuous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31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F2E0F6-A5DE-BA4C-AB19-7A78116E8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3212" y="643313"/>
            <a:ext cx="6505628" cy="4419138"/>
          </a:xfrm>
          <a:prstGeom prst="rect">
            <a:avLst/>
          </a:prstGeom>
        </p:spPr>
      </p:pic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</a:rPr>
              <a:t>contributors</a:t>
            </a:r>
          </a:p>
          <a:p>
            <a:r>
              <a:rPr lang="en-US" sz="1200" dirty="0">
                <a:solidFill>
                  <a:schemeClr val="accent2"/>
                </a:solidFill>
              </a:rPr>
              <a:t>(positive coefficients)</a:t>
            </a:r>
          </a:p>
        </p:txBody>
      </p:sp>
    </p:spTree>
    <p:extLst>
      <p:ext uri="{BB962C8B-B14F-4D97-AF65-F5344CB8AC3E}">
        <p14:creationId xmlns:p14="http://schemas.microsoft.com/office/powerpoint/2010/main" val="376770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3CE7223-40D3-8748-9414-05B00FCB6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880" y="665018"/>
            <a:ext cx="4986282" cy="4392122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65019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C000"/>
                </a:solidFill>
              </a:rPr>
              <a:t>detractors</a:t>
            </a:r>
          </a:p>
          <a:p>
            <a:r>
              <a:rPr lang="en-US" sz="1200" dirty="0">
                <a:solidFill>
                  <a:srgbClr val="FFC000"/>
                </a:solidFill>
              </a:rPr>
              <a:t>(negative coefficients)</a:t>
            </a:r>
          </a:p>
        </p:txBody>
      </p:sp>
      <p:sp>
        <p:nvSpPr>
          <p:cNvPr id="10" name="Google Shape;124;p17">
            <a:extLst>
              <a:ext uri="{FF2B5EF4-FFF2-40B4-BE49-F238E27FC236}">
                <a16:creationId xmlns:a16="http://schemas.microsoft.com/office/drawing/2014/main" id="{E9B00246-968D-6242-BB35-0BC9621EE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618881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089EF5E-5918-064E-BA71-A57BC8B7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9744" y="612861"/>
            <a:ext cx="6192982" cy="4425167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5" y="-223503"/>
            <a:ext cx="7897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XGBoost</a:t>
            </a:r>
            <a:r>
              <a:rPr lang="en" sz="2800" dirty="0"/>
              <a:t> ‘Important Features’</a:t>
            </a:r>
            <a:endParaRPr sz="2800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1600FF"/>
                </a:solidFill>
              </a:rPr>
              <a:t>‘weight’</a:t>
            </a:r>
            <a:endParaRPr lang="en-US" sz="1200" dirty="0">
              <a:solidFill>
                <a:srgbClr val="1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81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539D14A-0CD5-9D46-92C5-04D389E18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2855" y="623457"/>
            <a:ext cx="5458606" cy="4414058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8" name="Google Shape;124;p17">
            <a:extLst>
              <a:ext uri="{FF2B5EF4-FFF2-40B4-BE49-F238E27FC236}">
                <a16:creationId xmlns:a16="http://schemas.microsoft.com/office/drawing/2014/main" id="{140C92C9-A227-BF4E-B800-73D453A58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5" y="-223503"/>
            <a:ext cx="7897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XGBoost</a:t>
            </a:r>
            <a:r>
              <a:rPr lang="en" sz="2800" dirty="0"/>
              <a:t> ‘Important Features’</a:t>
            </a:r>
            <a:endParaRPr sz="2800" dirty="0"/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DFF0E654-FFBB-6847-BA47-93623C19CC8B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1600FF"/>
                </a:solidFill>
              </a:rPr>
              <a:t>‘gain’</a:t>
            </a:r>
            <a:endParaRPr lang="en-US" sz="1200" dirty="0">
              <a:solidFill>
                <a:srgbClr val="1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812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Exploring </a:t>
            </a:r>
            <a:r>
              <a:rPr lang="en" i="1" dirty="0"/>
              <a:t>False Positives</a:t>
            </a:r>
            <a:endParaRPr i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to identify candidate ingredients for new cocktails</a:t>
            </a:r>
            <a:endParaRPr b="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077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B0BFEA-B61F-2145-B98D-3ADEB72B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536" y="401442"/>
            <a:ext cx="4186199" cy="41861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155F85-C5D7-FA4D-8F55-CA2607A9B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593743">
            <a:off x="1441451" y="93978"/>
            <a:ext cx="1460500" cy="977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F751E1-6B41-A344-B902-F6E495BFD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390" y="2288540"/>
            <a:ext cx="964602" cy="6832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FFB647-F918-8648-AB15-879569D86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365" y="3054957"/>
            <a:ext cx="785510" cy="11235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9268B7-8B30-CD46-89CD-323224322C89}"/>
              </a:ext>
            </a:extLst>
          </p:cNvPr>
          <p:cNvGrpSpPr/>
          <p:nvPr/>
        </p:nvGrpSpPr>
        <p:grpSpPr>
          <a:xfrm>
            <a:off x="6896812" y="91440"/>
            <a:ext cx="2247188" cy="4690232"/>
            <a:chOff x="6896812" y="91440"/>
            <a:chExt cx="2247188" cy="46902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42CC55-9E6D-C746-A0BD-EC23C8DED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6812" y="91440"/>
              <a:ext cx="2247188" cy="46902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C76BA6-42C5-6649-B12D-B412EE8FF9A1}"/>
                </a:ext>
              </a:extLst>
            </p:cNvPr>
            <p:cNvSpPr/>
            <p:nvPr/>
          </p:nvSpPr>
          <p:spPr>
            <a:xfrm>
              <a:off x="7966710" y="1428750"/>
              <a:ext cx="411480" cy="377190"/>
            </a:xfrm>
            <a:prstGeom prst="rect">
              <a:avLst/>
            </a:prstGeom>
            <a:solidFill>
              <a:srgbClr val="F5F7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4A0BE-6D50-A242-938C-32DC14B51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787BE7-68CA-6C45-AC36-022C49D194B5}"/>
              </a:ext>
            </a:extLst>
          </p:cNvPr>
          <p:cNvSpPr/>
          <p:nvPr/>
        </p:nvSpPr>
        <p:spPr>
          <a:xfrm>
            <a:off x="1304414" y="4805280"/>
            <a:ext cx="711447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linkClick r:id="rId8"/>
              </a:rPr>
              <a:t>https://www.freepik.com/vectors/background</a:t>
            </a:r>
            <a:r>
              <a:rPr lang="en-US" sz="800" dirty="0"/>
              <a:t> graphic created by </a:t>
            </a:r>
            <a:r>
              <a:rPr lang="en-US" sz="800" dirty="0" err="1"/>
              <a:t>vectorpocket</a:t>
            </a:r>
            <a:r>
              <a:rPr lang="en-US" sz="800" dirty="0"/>
              <a:t> - </a:t>
            </a:r>
            <a:r>
              <a:rPr lang="en-US" sz="800" dirty="0" err="1"/>
              <a:t>www.freepik.com</a:t>
            </a:r>
            <a:endParaRPr lang="en-US" sz="800" dirty="0"/>
          </a:p>
        </p:txBody>
      </p: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BDE33502-8B7B-804D-8124-01FC9B302CB1}"/>
              </a:ext>
            </a:extLst>
          </p:cNvPr>
          <p:cNvSpPr/>
          <p:nvPr/>
        </p:nvSpPr>
        <p:spPr>
          <a:xfrm>
            <a:off x="6892290" y="148590"/>
            <a:ext cx="537210" cy="560070"/>
          </a:xfrm>
          <a:prstGeom prst="noSmoking">
            <a:avLst/>
          </a:prstGeom>
          <a:solidFill>
            <a:schemeClr val="bg1">
              <a:lumMod val="85000"/>
              <a:alpha val="5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DC91E3F9-18F0-A241-8974-96819CCAAEFB}"/>
              </a:ext>
            </a:extLst>
          </p:cNvPr>
          <p:cNvSpPr/>
          <p:nvPr/>
        </p:nvSpPr>
        <p:spPr>
          <a:xfrm>
            <a:off x="6892290" y="784860"/>
            <a:ext cx="537210" cy="560070"/>
          </a:xfrm>
          <a:prstGeom prst="noSmoking">
            <a:avLst/>
          </a:prstGeom>
          <a:solidFill>
            <a:schemeClr val="bg1">
              <a:lumMod val="85000"/>
              <a:alpha val="5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>
            <a:extLst>
              <a:ext uri="{FF2B5EF4-FFF2-40B4-BE49-F238E27FC236}">
                <a16:creationId xmlns:a16="http://schemas.microsoft.com/office/drawing/2014/main" id="{53B9B075-287D-B848-BC33-E7CCB4088A5D}"/>
              </a:ext>
            </a:extLst>
          </p:cNvPr>
          <p:cNvSpPr/>
          <p:nvPr/>
        </p:nvSpPr>
        <p:spPr>
          <a:xfrm>
            <a:off x="6892290" y="1428750"/>
            <a:ext cx="537210" cy="560070"/>
          </a:xfrm>
          <a:prstGeom prst="noSmoking">
            <a:avLst/>
          </a:prstGeom>
          <a:solidFill>
            <a:schemeClr val="bg1">
              <a:lumMod val="85000"/>
              <a:alpha val="5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FF858-9A78-0548-850B-F0EDD76AE65D}"/>
              </a:ext>
            </a:extLst>
          </p:cNvPr>
          <p:cNvSpPr/>
          <p:nvPr/>
        </p:nvSpPr>
        <p:spPr>
          <a:xfrm>
            <a:off x="7966710" y="857250"/>
            <a:ext cx="411480" cy="37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02;p14">
            <a:extLst>
              <a:ext uri="{FF2B5EF4-FFF2-40B4-BE49-F238E27FC236}">
                <a16:creationId xmlns:a16="http://schemas.microsoft.com/office/drawing/2014/main" id="{23BC74D7-B741-9649-8022-96E8D803ADA5}"/>
              </a:ext>
            </a:extLst>
          </p:cNvPr>
          <p:cNvSpPr txBox="1">
            <a:spLocks/>
          </p:cNvSpPr>
          <p:nvPr/>
        </p:nvSpPr>
        <p:spPr>
          <a:xfrm>
            <a:off x="125730" y="160020"/>
            <a:ext cx="192024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 err="1">
                <a:solidFill>
                  <a:srgbClr val="00B050"/>
                </a:solidFill>
              </a:rPr>
              <a:t>Satureja</a:t>
            </a:r>
            <a:r>
              <a:rPr lang="en-US" sz="1200" b="1" i="1" dirty="0">
                <a:solidFill>
                  <a:srgbClr val="00B050"/>
                </a:solidFill>
              </a:rPr>
              <a:t> </a:t>
            </a:r>
            <a:r>
              <a:rPr lang="en-US" sz="1200" b="1" i="1" dirty="0" err="1">
                <a:solidFill>
                  <a:srgbClr val="00B050"/>
                </a:solidFill>
              </a:rPr>
              <a:t>montana</a:t>
            </a:r>
            <a:r>
              <a:rPr lang="en-US" sz="1200" b="1" i="1" dirty="0">
                <a:solidFill>
                  <a:srgbClr val="00B050"/>
                </a:solidFill>
              </a:rPr>
              <a:t> </a:t>
            </a:r>
            <a:r>
              <a:rPr lang="en-US" sz="1200" dirty="0">
                <a:solidFill>
                  <a:srgbClr val="00B050"/>
                </a:solidFill>
              </a:rPr>
              <a:t>(winter savory)</a:t>
            </a:r>
          </a:p>
          <a:p>
            <a:r>
              <a:rPr lang="en-US" sz="1200" dirty="0">
                <a:solidFill>
                  <a:srgbClr val="00B050"/>
                </a:solidFill>
              </a:rPr>
              <a:t>like thyme but stronger </a:t>
            </a:r>
          </a:p>
        </p:txBody>
      </p:sp>
      <p:sp>
        <p:nvSpPr>
          <p:cNvPr id="19" name="Google Shape;102;p14">
            <a:extLst>
              <a:ext uri="{FF2B5EF4-FFF2-40B4-BE49-F238E27FC236}">
                <a16:creationId xmlns:a16="http://schemas.microsoft.com/office/drawing/2014/main" id="{E3A2B73A-E234-AD4E-BB5A-BCC08006B560}"/>
              </a:ext>
            </a:extLst>
          </p:cNvPr>
          <p:cNvSpPr txBox="1">
            <a:spLocks/>
          </p:cNvSpPr>
          <p:nvPr/>
        </p:nvSpPr>
        <p:spPr>
          <a:xfrm>
            <a:off x="125730" y="2042160"/>
            <a:ext cx="211455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 err="1">
                <a:solidFill>
                  <a:srgbClr val="FF9693"/>
                </a:solidFill>
              </a:rPr>
              <a:t>Pouteria</a:t>
            </a:r>
            <a:r>
              <a:rPr lang="en-US" sz="1200" b="1" i="1" dirty="0">
                <a:solidFill>
                  <a:srgbClr val="FF9693"/>
                </a:solidFill>
              </a:rPr>
              <a:t> sapota,</a:t>
            </a:r>
            <a:r>
              <a:rPr lang="en-US" sz="1200" i="1" dirty="0">
                <a:solidFill>
                  <a:srgbClr val="FF9693"/>
                </a:solidFill>
              </a:rPr>
              <a:t> </a:t>
            </a:r>
            <a:r>
              <a:rPr lang="en-US" sz="1200" i="1" dirty="0" err="1">
                <a:solidFill>
                  <a:srgbClr val="FF9693"/>
                </a:solidFill>
              </a:rPr>
              <a:t>mamay</a:t>
            </a:r>
            <a:r>
              <a:rPr lang="en-US" sz="1200" i="1" dirty="0">
                <a:solidFill>
                  <a:srgbClr val="FF9693"/>
                </a:solidFill>
              </a:rPr>
              <a:t>, a Mexican and Central American tree fruit</a:t>
            </a:r>
            <a:endParaRPr lang="en-US" sz="1200" b="1" dirty="0">
              <a:solidFill>
                <a:srgbClr val="FF9693"/>
              </a:solidFill>
            </a:endParaRPr>
          </a:p>
        </p:txBody>
      </p:sp>
      <p:sp>
        <p:nvSpPr>
          <p:cNvPr id="23" name="Google Shape;102;p14">
            <a:extLst>
              <a:ext uri="{FF2B5EF4-FFF2-40B4-BE49-F238E27FC236}">
                <a16:creationId xmlns:a16="http://schemas.microsoft.com/office/drawing/2014/main" id="{67C379E9-5406-B740-B79A-32CA3D78A0A2}"/>
              </a:ext>
            </a:extLst>
          </p:cNvPr>
          <p:cNvSpPr txBox="1">
            <a:spLocks/>
          </p:cNvSpPr>
          <p:nvPr/>
        </p:nvSpPr>
        <p:spPr>
          <a:xfrm>
            <a:off x="125730" y="3234690"/>
            <a:ext cx="168021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 err="1">
                <a:solidFill>
                  <a:srgbClr val="7030A0"/>
                </a:solidFill>
              </a:rPr>
              <a:t>ZiziphusJujube</a:t>
            </a:r>
            <a:r>
              <a:rPr lang="en-US" sz="1200" b="1" i="1" dirty="0">
                <a:solidFill>
                  <a:srgbClr val="7030A0"/>
                </a:solidFill>
              </a:rPr>
              <a:t>,</a:t>
            </a:r>
            <a:r>
              <a:rPr lang="en-US" sz="1200" i="1" dirty="0">
                <a:solidFill>
                  <a:srgbClr val="7030A0"/>
                </a:solidFill>
              </a:rPr>
              <a:t> Chinese date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9EC7BF9-5ED7-C241-8269-8C6BD457A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148580" y="-2068830"/>
            <a:ext cx="899160" cy="674370"/>
          </a:xfrm>
          <a:prstGeom prst="rect">
            <a:avLst/>
          </a:prstGeom>
        </p:spPr>
      </p:pic>
      <p:sp>
        <p:nvSpPr>
          <p:cNvPr id="26" name="Google Shape;102;p14">
            <a:extLst>
              <a:ext uri="{FF2B5EF4-FFF2-40B4-BE49-F238E27FC236}">
                <a16:creationId xmlns:a16="http://schemas.microsoft.com/office/drawing/2014/main" id="{D9250866-0F4F-5844-A1CB-5BE1E570EE37}"/>
              </a:ext>
            </a:extLst>
          </p:cNvPr>
          <p:cNvSpPr txBox="1">
            <a:spLocks/>
          </p:cNvSpPr>
          <p:nvPr/>
        </p:nvSpPr>
        <p:spPr>
          <a:xfrm>
            <a:off x="125730" y="3688080"/>
            <a:ext cx="211455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>
                <a:solidFill>
                  <a:srgbClr val="678053"/>
                </a:solidFill>
              </a:rPr>
              <a:t>capers</a:t>
            </a:r>
            <a:endParaRPr lang="en-US" sz="1200" b="1" dirty="0">
              <a:solidFill>
                <a:srgbClr val="678053"/>
              </a:solidFill>
            </a:endParaRPr>
          </a:p>
        </p:txBody>
      </p:sp>
      <p:sp>
        <p:nvSpPr>
          <p:cNvPr id="27" name="Google Shape;102;p14">
            <a:extLst>
              <a:ext uri="{FF2B5EF4-FFF2-40B4-BE49-F238E27FC236}">
                <a16:creationId xmlns:a16="http://schemas.microsoft.com/office/drawing/2014/main" id="{DFC0CA62-4CDC-1D46-B6F3-33F0266DEA58}"/>
              </a:ext>
            </a:extLst>
          </p:cNvPr>
          <p:cNvSpPr txBox="1">
            <a:spLocks/>
          </p:cNvSpPr>
          <p:nvPr/>
        </p:nvSpPr>
        <p:spPr>
          <a:xfrm>
            <a:off x="125730" y="4248150"/>
            <a:ext cx="211455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>
                <a:solidFill>
                  <a:srgbClr val="C2C317"/>
                </a:solidFill>
              </a:rPr>
              <a:t>mustard ?</a:t>
            </a:r>
            <a:endParaRPr lang="en-US" sz="1200" b="1" dirty="0">
              <a:solidFill>
                <a:srgbClr val="C2C31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81B2A6C-511B-3142-8230-D17832F94C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0490" y="1200150"/>
            <a:ext cx="711200" cy="711200"/>
          </a:xfrm>
          <a:prstGeom prst="rect">
            <a:avLst/>
          </a:prstGeom>
        </p:spPr>
      </p:pic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C83059FF-7F0C-B64F-BFCB-6F69AD637FD6}"/>
              </a:ext>
            </a:extLst>
          </p:cNvPr>
          <p:cNvSpPr txBox="1">
            <a:spLocks/>
          </p:cNvSpPr>
          <p:nvPr/>
        </p:nvSpPr>
        <p:spPr>
          <a:xfrm>
            <a:off x="91440" y="952500"/>
            <a:ext cx="211455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 err="1">
                <a:solidFill>
                  <a:srgbClr val="FFC000"/>
                </a:solidFill>
              </a:rPr>
              <a:t>Tinda</a:t>
            </a:r>
            <a:r>
              <a:rPr lang="en-US" sz="1200" b="1" i="1" dirty="0">
                <a:solidFill>
                  <a:srgbClr val="FFC000"/>
                </a:solidFill>
              </a:rPr>
              <a:t>, </a:t>
            </a:r>
            <a:r>
              <a:rPr lang="en-US" sz="1200" dirty="0">
                <a:solidFill>
                  <a:srgbClr val="FFC000"/>
                </a:solidFill>
              </a:rPr>
              <a:t>Indian squash, mild like a cucumber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4E21B9-7B01-3849-B3E0-479E8B121A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4261" y="-5143500"/>
            <a:ext cx="1103538" cy="5143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E4356C-8E10-B142-BFA2-B39CC25C0E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056781"/>
            <a:ext cx="9144000" cy="86719"/>
          </a:xfrm>
          <a:prstGeom prst="rect">
            <a:avLst/>
          </a:prstGeom>
        </p:spPr>
      </p:pic>
      <p:sp>
        <p:nvSpPr>
          <p:cNvPr id="33" name="Google Shape;112;p15">
            <a:extLst>
              <a:ext uri="{FF2B5EF4-FFF2-40B4-BE49-F238E27FC236}">
                <a16:creationId xmlns:a16="http://schemas.microsoft.com/office/drawing/2014/main" id="{346D77D9-AC3A-5443-B55E-CBF485C9EDCC}"/>
              </a:ext>
            </a:extLst>
          </p:cNvPr>
          <p:cNvSpPr txBox="1">
            <a:spLocks/>
          </p:cNvSpPr>
          <p:nvPr/>
        </p:nvSpPr>
        <p:spPr>
          <a:xfrm>
            <a:off x="0" y="97974"/>
            <a:ext cx="885008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Bef>
                <a:spcPts val="0"/>
              </a:spcBef>
              <a:buFont typeface="Lato"/>
              <a:buNone/>
            </a:pPr>
            <a:r>
              <a:rPr lang="en-US" sz="1800" dirty="0">
                <a:latin typeface="Raleway" panose="020B0503030101060003" pitchFamily="34" charset="77"/>
              </a:rPr>
              <a:t>Intriguing </a:t>
            </a:r>
            <a:r>
              <a:rPr lang="en-US" sz="1800" b="1" i="1" dirty="0">
                <a:latin typeface="Raleway" panose="020B0503030101060003" pitchFamily="34" charset="77"/>
              </a:rPr>
              <a:t>false positives</a:t>
            </a:r>
            <a:endParaRPr lang="en-US" sz="1800" b="1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341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4.72222E-6 2.00895 " pathEditMode="relative" rAng="0" ptsTypes="AA">
                                      <p:cBhvr>
                                        <p:cTn id="56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7" grpId="0"/>
      <p:bldP spid="19" grpId="0"/>
      <p:bldP spid="23" grpId="0"/>
      <p:bldP spid="26" grpId="0"/>
      <p:bldP spid="27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188025" y="0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uture</a:t>
            </a:r>
            <a:r>
              <a:rPr lang="en" dirty="0"/>
              <a:t> steps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9FFAB-A7CE-344A-BD3D-E6349B8DD606}"/>
              </a:ext>
            </a:extLst>
          </p:cNvPr>
          <p:cNvSpPr txBox="1"/>
          <p:nvPr/>
        </p:nvSpPr>
        <p:spPr>
          <a:xfrm>
            <a:off x="12847320" y="-2251710"/>
            <a:ext cx="184731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88;p12">
            <a:extLst>
              <a:ext uri="{FF2B5EF4-FFF2-40B4-BE49-F238E27FC236}">
                <a16:creationId xmlns:a16="http://schemas.microsoft.com/office/drawing/2014/main" id="{2D77E2E0-069A-CC47-BE0A-56760D9AE839}"/>
              </a:ext>
            </a:extLst>
          </p:cNvPr>
          <p:cNvSpPr txBox="1">
            <a:spLocks/>
          </p:cNvSpPr>
          <p:nvPr/>
        </p:nvSpPr>
        <p:spPr>
          <a:xfrm>
            <a:off x="685799" y="800577"/>
            <a:ext cx="855518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• Use </a:t>
            </a:r>
            <a:r>
              <a:rPr lang="en-US" sz="1800" i="1" dirty="0"/>
              <a:t>preparation </a:t>
            </a:r>
            <a:r>
              <a:rPr lang="en-US" sz="1400" i="1" dirty="0"/>
              <a:t>(cooked vs. raw) </a:t>
            </a:r>
            <a:r>
              <a:rPr lang="en-US" sz="1800" dirty="0"/>
              <a:t>and odor category</a:t>
            </a:r>
            <a:r>
              <a:rPr lang="en-US" sz="1400" dirty="0"/>
              <a:t> (woody, herbaceous, fatty, balsamic)</a:t>
            </a:r>
            <a:endParaRPr lang="en-US" sz="1400" i="1" dirty="0"/>
          </a:p>
        </p:txBody>
      </p:sp>
      <p:sp>
        <p:nvSpPr>
          <p:cNvPr id="10" name="Google Shape;88;p12">
            <a:extLst>
              <a:ext uri="{FF2B5EF4-FFF2-40B4-BE49-F238E27FC236}">
                <a16:creationId xmlns:a16="http://schemas.microsoft.com/office/drawing/2014/main" id="{5B97B102-4D38-7044-AFA6-605E8FDE7E07}"/>
              </a:ext>
            </a:extLst>
          </p:cNvPr>
          <p:cNvSpPr txBox="1">
            <a:spLocks/>
          </p:cNvSpPr>
          <p:nvPr/>
        </p:nvSpPr>
        <p:spPr>
          <a:xfrm>
            <a:off x="685799" y="1434722"/>
            <a:ext cx="8458201" cy="190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• Examine linear-combination coefficients of PCA features</a:t>
            </a:r>
          </a:p>
          <a:p>
            <a:endParaRPr lang="en-US" sz="1800" dirty="0"/>
          </a:p>
          <a:p>
            <a:r>
              <a:rPr lang="en-US" sz="1800" dirty="0"/>
              <a:t>• Consider feature </a:t>
            </a:r>
            <a:r>
              <a:rPr lang="en-US" sz="1800" i="1" dirty="0"/>
              <a:t>interactions </a:t>
            </a:r>
            <a:r>
              <a:rPr lang="en-US" sz="1800" dirty="0"/>
              <a:t>(polynomials)</a:t>
            </a:r>
            <a:endParaRPr lang="en-US" sz="1800" i="1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• Interactive scatter plot with </a:t>
            </a:r>
            <a:r>
              <a:rPr lang="en-US" sz="1800" i="1" dirty="0" err="1"/>
              <a:t>predict_proba</a:t>
            </a:r>
            <a:r>
              <a:rPr lang="en-US" sz="1800" i="1" dirty="0"/>
              <a:t> </a:t>
            </a:r>
            <a:r>
              <a:rPr lang="en-US" sz="1800" dirty="0"/>
              <a:t>against continuous PCA features, using </a:t>
            </a:r>
            <a:r>
              <a:rPr lang="en-US" sz="1800" i="1" dirty="0"/>
              <a:t>tooltips</a:t>
            </a:r>
            <a:r>
              <a:rPr lang="en-US" sz="1800" dirty="0"/>
              <a:t> to explore </a:t>
            </a:r>
            <a:r>
              <a:rPr lang="en-US" sz="1800" i="1" dirty="0"/>
              <a:t>false positives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• Attempt to eliminate features from the models</a:t>
            </a:r>
          </a:p>
          <a:p>
            <a:endParaRPr lang="en-US" sz="2400" dirty="0"/>
          </a:p>
        </p:txBody>
      </p:sp>
      <p:sp>
        <p:nvSpPr>
          <p:cNvPr id="12" name="Google Shape;88;p12">
            <a:extLst>
              <a:ext uri="{FF2B5EF4-FFF2-40B4-BE49-F238E27FC236}">
                <a16:creationId xmlns:a16="http://schemas.microsoft.com/office/drawing/2014/main" id="{43C890CF-0237-204F-BAFA-7DEF8310CE05}"/>
              </a:ext>
            </a:extLst>
          </p:cNvPr>
          <p:cNvSpPr txBox="1">
            <a:spLocks/>
          </p:cNvSpPr>
          <p:nvPr/>
        </p:nvSpPr>
        <p:spPr>
          <a:xfrm>
            <a:off x="685799" y="2611165"/>
            <a:ext cx="829056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92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89FFAB-A7CE-344A-BD3D-E6349B8DD606}"/>
              </a:ext>
            </a:extLst>
          </p:cNvPr>
          <p:cNvSpPr txBox="1"/>
          <p:nvPr/>
        </p:nvSpPr>
        <p:spPr>
          <a:xfrm>
            <a:off x="12847320" y="-2251710"/>
            <a:ext cx="184731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Google Shape;88;p12">
            <a:extLst>
              <a:ext uri="{FF2B5EF4-FFF2-40B4-BE49-F238E27FC236}">
                <a16:creationId xmlns:a16="http://schemas.microsoft.com/office/drawing/2014/main" id="{AA824CB6-1166-4242-A243-0EBF82FA3656}"/>
              </a:ext>
            </a:extLst>
          </p:cNvPr>
          <p:cNvSpPr txBox="1">
            <a:spLocks/>
          </p:cNvSpPr>
          <p:nvPr/>
        </p:nvSpPr>
        <p:spPr>
          <a:xfrm>
            <a:off x="685799" y="1167224"/>
            <a:ext cx="900046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•  Incorporate data on food shape and texture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• Apply to other food-drink combinations, such to coffee or ice cream</a:t>
            </a:r>
          </a:p>
        </p:txBody>
      </p:sp>
      <p:sp>
        <p:nvSpPr>
          <p:cNvPr id="12" name="Google Shape;88;p12">
            <a:extLst>
              <a:ext uri="{FF2B5EF4-FFF2-40B4-BE49-F238E27FC236}">
                <a16:creationId xmlns:a16="http://schemas.microsoft.com/office/drawing/2014/main" id="{43C890CF-0237-204F-BAFA-7DEF8310CE05}"/>
              </a:ext>
            </a:extLst>
          </p:cNvPr>
          <p:cNvSpPr txBox="1">
            <a:spLocks/>
          </p:cNvSpPr>
          <p:nvPr/>
        </p:nvSpPr>
        <p:spPr>
          <a:xfrm>
            <a:off x="685799" y="2611165"/>
            <a:ext cx="829056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sz="2400" dirty="0"/>
          </a:p>
        </p:txBody>
      </p:sp>
      <p:sp>
        <p:nvSpPr>
          <p:cNvPr id="8" name="Google Shape;88;p12">
            <a:extLst>
              <a:ext uri="{FF2B5EF4-FFF2-40B4-BE49-F238E27FC236}">
                <a16:creationId xmlns:a16="http://schemas.microsoft.com/office/drawing/2014/main" id="{3BD396E5-CC42-6A45-B5EC-B92A524484E0}"/>
              </a:ext>
            </a:extLst>
          </p:cNvPr>
          <p:cNvSpPr txBox="1">
            <a:spLocks/>
          </p:cNvSpPr>
          <p:nvPr/>
        </p:nvSpPr>
        <p:spPr>
          <a:xfrm>
            <a:off x="188025" y="263239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Long-term future steps</a:t>
            </a:r>
          </a:p>
        </p:txBody>
      </p:sp>
    </p:spTree>
    <p:extLst>
      <p:ext uri="{BB962C8B-B14F-4D97-AF65-F5344CB8AC3E}">
        <p14:creationId xmlns:p14="http://schemas.microsoft.com/office/powerpoint/2010/main" val="325224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7CCFE-0FD0-BD46-AB98-0C7E2A62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82" y="109728"/>
            <a:ext cx="5028692" cy="4798018"/>
          </a:xfrm>
          <a:prstGeom prst="rect">
            <a:avLst/>
          </a:prstGeom>
        </p:spPr>
      </p:pic>
      <p:sp>
        <p:nvSpPr>
          <p:cNvPr id="6" name="Google Shape;102;p14">
            <a:extLst>
              <a:ext uri="{FF2B5EF4-FFF2-40B4-BE49-F238E27FC236}">
                <a16:creationId xmlns:a16="http://schemas.microsoft.com/office/drawing/2014/main" id="{8229DFEB-1443-A14E-94CB-F7A8F9EAE9C6}"/>
              </a:ext>
            </a:extLst>
          </p:cNvPr>
          <p:cNvSpPr txBox="1">
            <a:spLocks/>
          </p:cNvSpPr>
          <p:nvPr/>
        </p:nvSpPr>
        <p:spPr>
          <a:xfrm>
            <a:off x="64008" y="900395"/>
            <a:ext cx="556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Features </a:t>
            </a:r>
          </a:p>
          <a:p>
            <a:r>
              <a:rPr lang="en-US" sz="6000" dirty="0">
                <a:solidFill>
                  <a:schemeClr val="accent2"/>
                </a:solidFill>
              </a:rPr>
              <a:t>of foods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83527" y="-208649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61611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3802566" y="-164067"/>
            <a:ext cx="5341434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2600" dirty="0">
                <a:solidFill>
                  <a:schemeClr val="accent2"/>
                </a:solidFill>
              </a:rPr>
              <a:t>food categories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0A4EC3EC-595C-244D-8FFC-B6F293D3CDDA}"/>
              </a:ext>
            </a:extLst>
          </p:cNvPr>
          <p:cNvSpPr txBox="1">
            <a:spLocks/>
          </p:cNvSpPr>
          <p:nvPr/>
        </p:nvSpPr>
        <p:spPr>
          <a:xfrm>
            <a:off x="91440" y="2346198"/>
            <a:ext cx="242316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100+ 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categorical features 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(food groups and subgroups)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75EF645-A6B4-E24A-B1CF-47F71208B4CF}"/>
              </a:ext>
            </a:extLst>
          </p:cNvPr>
          <p:cNvSpPr/>
          <p:nvPr/>
        </p:nvSpPr>
        <p:spPr>
          <a:xfrm rot="16200000" flipH="1">
            <a:off x="5766435" y="211455"/>
            <a:ext cx="194310" cy="571500"/>
          </a:xfrm>
          <a:prstGeom prst="leftBrac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3FE8905-84BC-E742-95FE-01C88296FDD3}"/>
              </a:ext>
            </a:extLst>
          </p:cNvPr>
          <p:cNvSpPr/>
          <p:nvPr/>
        </p:nvSpPr>
        <p:spPr>
          <a:xfrm rot="16200000" flipH="1">
            <a:off x="6496050" y="152400"/>
            <a:ext cx="205740" cy="701040"/>
          </a:xfrm>
          <a:prstGeom prst="leftBrac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D89C9E1-3644-0D4C-8C82-346BE95C7C1F}"/>
              </a:ext>
            </a:extLst>
          </p:cNvPr>
          <p:cNvSpPr/>
          <p:nvPr/>
        </p:nvSpPr>
        <p:spPr>
          <a:xfrm rot="16200000" flipH="1">
            <a:off x="7168515" y="241935"/>
            <a:ext cx="205740" cy="521970"/>
          </a:xfrm>
          <a:prstGeom prst="leftBrac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94DF01D4-96E9-7B4E-BA88-B428A331A6B6}"/>
              </a:ext>
            </a:extLst>
          </p:cNvPr>
          <p:cNvSpPr txBox="1">
            <a:spLocks/>
          </p:cNvSpPr>
          <p:nvPr/>
        </p:nvSpPr>
        <p:spPr>
          <a:xfrm>
            <a:off x="7433310" y="738903"/>
            <a:ext cx="1104900" cy="25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Processed food</a:t>
            </a:r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73C47636-C3E8-7E45-A476-0294BD09934F}"/>
              </a:ext>
            </a:extLst>
          </p:cNvPr>
          <p:cNvSpPr txBox="1">
            <a:spLocks/>
          </p:cNvSpPr>
          <p:nvPr/>
        </p:nvSpPr>
        <p:spPr>
          <a:xfrm>
            <a:off x="7479030" y="1165861"/>
            <a:ext cx="1184910" cy="25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Unprocessed food</a:t>
            </a:r>
          </a:p>
        </p:txBody>
      </p:sp>
    </p:spTree>
    <p:extLst>
      <p:ext uri="{BB962C8B-B14F-4D97-AF65-F5344CB8AC3E}">
        <p14:creationId xmlns:p14="http://schemas.microsoft.com/office/powerpoint/2010/main" val="100935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11" grpId="0" animBg="1"/>
      <p:bldP spid="14" grpId="0" animBg="1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0970DF-ED52-3E46-B41E-164C959C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65" y="605790"/>
            <a:ext cx="1311472" cy="706009"/>
          </a:xfrm>
          <a:prstGeom prst="rect">
            <a:avLst/>
          </a:prstGeom>
        </p:spPr>
      </p:pic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cocktail or not to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97791-BA78-8540-A129-017B9361A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4250">
            <a:off x="7960745" y="1607377"/>
            <a:ext cx="1226493" cy="660262"/>
          </a:xfrm>
          <a:prstGeom prst="rect">
            <a:avLst/>
          </a:prstGeom>
        </p:spPr>
      </p:pic>
      <p:sp>
        <p:nvSpPr>
          <p:cNvPr id="6" name="Google Shape;62;p11">
            <a:extLst>
              <a:ext uri="{FF2B5EF4-FFF2-40B4-BE49-F238E27FC236}">
                <a16:creationId xmlns:a16="http://schemas.microsoft.com/office/drawing/2014/main" id="{0536BD10-B71F-6944-AACB-6A90D7CEFBF2}"/>
              </a:ext>
            </a:extLst>
          </p:cNvPr>
          <p:cNvSpPr txBox="1">
            <a:spLocks/>
          </p:cNvSpPr>
          <p:nvPr/>
        </p:nvSpPr>
        <p:spPr>
          <a:xfrm>
            <a:off x="10160" y="451911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>
                <a:latin typeface="Raleway" panose="020B0503030101060003" pitchFamily="34" charset="77"/>
              </a:rPr>
              <a:t>Joshua Banks Mailman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E39B77-BFA7-AA49-B858-3E93555B611A}"/>
              </a:ext>
            </a:extLst>
          </p:cNvPr>
          <p:cNvSpPr/>
          <p:nvPr/>
        </p:nvSpPr>
        <p:spPr>
          <a:xfrm>
            <a:off x="7818120" y="1474470"/>
            <a:ext cx="2034540" cy="1062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9FFAB-A7CE-344A-BD3D-E6349B8DD606}"/>
              </a:ext>
            </a:extLst>
          </p:cNvPr>
          <p:cNvSpPr txBox="1"/>
          <p:nvPr/>
        </p:nvSpPr>
        <p:spPr>
          <a:xfrm>
            <a:off x="12847320" y="-2251710"/>
            <a:ext cx="184731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0C093-EFD2-9A4D-9924-53E8AA6B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11" y="1785436"/>
            <a:ext cx="1406643" cy="15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61 C -0.0151 -0.03487 -0.03732 -0.10802 -0.04965 -0.14166 C -0.05816 -0.16512 -0.13177 -0.25771 -0.19948 -0.28024 C -0.26788 -0.30247 -0.44288 -0.28734 -0.45659 -0.28148 C -0.48819 -0.28673 -0.70746 -0.20555 -0.73107 -0.18549 " pathEditMode="relative" rAng="13080000" ptsTypes="AAA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30" y="-116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3307-31CC-7C4A-A1EF-ADD5350DA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2FB58C16-35D7-A64B-8B0F-3473CE92FD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3840" y="0"/>
            <a:ext cx="7137885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309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F8453-E2A3-2B4E-BA1D-912348A4B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DB61C9-8401-3F45-B507-ED2EC5F3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329" y="228914"/>
            <a:ext cx="4883210" cy="671199"/>
          </a:xfrm>
          <a:prstGeom prst="rect">
            <a:avLst/>
          </a:prstGeom>
        </p:spPr>
      </p:pic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2258257B-DBAB-AC46-87DB-557F9393C681}"/>
              </a:ext>
            </a:extLst>
          </p:cNvPr>
          <p:cNvSpPr txBox="1">
            <a:spLocks/>
          </p:cNvSpPr>
          <p:nvPr/>
        </p:nvSpPr>
        <p:spPr>
          <a:xfrm>
            <a:off x="5214170" y="-337803"/>
            <a:ext cx="2429642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</a:rPr>
              <a:t>categorical only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9C2190-C63A-AB48-A956-2FD0BCB3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12" y="957262"/>
            <a:ext cx="4978399" cy="18970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862389-A6F6-3C4E-8D69-53A79EC5C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066" y="2908197"/>
            <a:ext cx="5157934" cy="1050305"/>
          </a:xfrm>
          <a:prstGeom prst="rect">
            <a:avLst/>
          </a:prstGeom>
        </p:spPr>
      </p:pic>
      <p:sp>
        <p:nvSpPr>
          <p:cNvPr id="21" name="Google Shape;102;p14">
            <a:extLst>
              <a:ext uri="{FF2B5EF4-FFF2-40B4-BE49-F238E27FC236}">
                <a16:creationId xmlns:a16="http://schemas.microsoft.com/office/drawing/2014/main" id="{59DBE55A-A09B-AB42-B260-688D74E880B5}"/>
              </a:ext>
            </a:extLst>
          </p:cNvPr>
          <p:cNvSpPr txBox="1">
            <a:spLocks/>
          </p:cNvSpPr>
          <p:nvPr/>
        </p:nvSpPr>
        <p:spPr>
          <a:xfrm>
            <a:off x="4828405" y="2543175"/>
            <a:ext cx="8173219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speculative</a:t>
            </a:r>
            <a:r>
              <a:rPr lang="en-US" sz="1200" dirty="0">
                <a:solidFill>
                  <a:schemeClr val="accent2"/>
                </a:solidFill>
              </a:rPr>
              <a:t> continuous features </a:t>
            </a:r>
            <a:r>
              <a:rPr lang="en-US" sz="1200" dirty="0" err="1">
                <a:solidFill>
                  <a:schemeClr val="accent2"/>
                </a:solidFill>
              </a:rPr>
              <a:t>pca</a:t>
            </a:r>
            <a:endParaRPr lang="en-US" sz="1200" dirty="0">
              <a:solidFill>
                <a:schemeClr val="accent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D8CBA7-5832-9144-86D5-EEDDD616B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211247"/>
            <a:ext cx="5149850" cy="9655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037D37-182B-E44A-8229-F59AA52E5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86" y="1114424"/>
            <a:ext cx="2746514" cy="1543052"/>
          </a:xfrm>
          <a:prstGeom prst="rect">
            <a:avLst/>
          </a:prstGeom>
        </p:spPr>
      </p:pic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79872E14-AEE1-F74D-B48E-9952706F4F02}"/>
              </a:ext>
            </a:extLst>
          </p:cNvPr>
          <p:cNvSpPr txBox="1">
            <a:spLocks/>
          </p:cNvSpPr>
          <p:nvPr/>
        </p:nvSpPr>
        <p:spPr>
          <a:xfrm>
            <a:off x="4672013" y="552449"/>
            <a:ext cx="3700461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speculative continuous features</a:t>
            </a:r>
          </a:p>
        </p:txBody>
      </p:sp>
      <p:sp>
        <p:nvSpPr>
          <p:cNvPr id="22" name="Google Shape;102;p14">
            <a:extLst>
              <a:ext uri="{FF2B5EF4-FFF2-40B4-BE49-F238E27FC236}">
                <a16:creationId xmlns:a16="http://schemas.microsoft.com/office/drawing/2014/main" id="{98BB879A-E2E1-C44D-AE1B-B0118565229D}"/>
              </a:ext>
            </a:extLst>
          </p:cNvPr>
          <p:cNvSpPr txBox="1">
            <a:spLocks/>
          </p:cNvSpPr>
          <p:nvPr/>
        </p:nvSpPr>
        <p:spPr>
          <a:xfrm>
            <a:off x="4542655" y="3686175"/>
            <a:ext cx="7144519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dirty="0">
                <a:solidFill>
                  <a:schemeClr val="accent2"/>
                </a:solidFill>
              </a:rPr>
              <a:t>speculative continuous features </a:t>
            </a:r>
            <a:r>
              <a:rPr lang="en-US" sz="1200" dirty="0" err="1">
                <a:solidFill>
                  <a:schemeClr val="accent2"/>
                </a:solidFill>
              </a:rPr>
              <a:t>pca</a:t>
            </a:r>
            <a:r>
              <a:rPr lang="en-US" sz="1200" dirty="0">
                <a:solidFill>
                  <a:schemeClr val="accent2"/>
                </a:solidFill>
              </a:rPr>
              <a:t> oversampling</a:t>
            </a:r>
          </a:p>
        </p:txBody>
      </p:sp>
      <p:sp>
        <p:nvSpPr>
          <p:cNvPr id="26" name="Google Shape;102;p14">
            <a:extLst>
              <a:ext uri="{FF2B5EF4-FFF2-40B4-BE49-F238E27FC236}">
                <a16:creationId xmlns:a16="http://schemas.microsoft.com/office/drawing/2014/main" id="{FB9FC93B-00F6-1144-9F29-699B85C270D3}"/>
              </a:ext>
            </a:extLst>
          </p:cNvPr>
          <p:cNvSpPr txBox="1">
            <a:spLocks/>
          </p:cNvSpPr>
          <p:nvPr/>
        </p:nvSpPr>
        <p:spPr>
          <a:xfrm>
            <a:off x="533400" y="552449"/>
            <a:ext cx="3700461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Non-speculative continuous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B1B5BA-CD18-8C41-8AA8-C2EDD527714F}"/>
              </a:ext>
            </a:extLst>
          </p:cNvPr>
          <p:cNvSpPr/>
          <p:nvPr/>
        </p:nvSpPr>
        <p:spPr>
          <a:xfrm>
            <a:off x="671414" y="287821"/>
            <a:ext cx="25266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0.3340  0.3047 	-0.0293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C6EFFB-300C-D748-9464-C7E89604EE7B}"/>
              </a:ext>
            </a:extLst>
          </p:cNvPr>
          <p:cNvSpPr/>
          <p:nvPr/>
        </p:nvSpPr>
        <p:spPr>
          <a:xfrm>
            <a:off x="157064" y="285752"/>
            <a:ext cx="4956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Logit</a:t>
            </a:r>
          </a:p>
        </p:txBody>
      </p:sp>
      <p:sp>
        <p:nvSpPr>
          <p:cNvPr id="30" name="Google Shape;102;p14">
            <a:extLst>
              <a:ext uri="{FF2B5EF4-FFF2-40B4-BE49-F238E27FC236}">
                <a16:creationId xmlns:a16="http://schemas.microsoft.com/office/drawing/2014/main" id="{1024B717-4DD6-8944-8D60-D228F0E2BE7E}"/>
              </a:ext>
            </a:extLst>
          </p:cNvPr>
          <p:cNvSpPr txBox="1">
            <a:spLocks/>
          </p:cNvSpPr>
          <p:nvPr/>
        </p:nvSpPr>
        <p:spPr>
          <a:xfrm>
            <a:off x="1143000" y="-337803"/>
            <a:ext cx="2429642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</a:rPr>
              <a:t>categorical only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DA3EEC-5BB5-F24A-BCB6-049D17360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52" y="4041634"/>
            <a:ext cx="2900794" cy="1084344"/>
          </a:xfrm>
          <a:prstGeom prst="rect">
            <a:avLst/>
          </a:prstGeom>
        </p:spPr>
      </p:pic>
      <p:sp>
        <p:nvSpPr>
          <p:cNvPr id="32" name="Google Shape;102;p14">
            <a:extLst>
              <a:ext uri="{FF2B5EF4-FFF2-40B4-BE49-F238E27FC236}">
                <a16:creationId xmlns:a16="http://schemas.microsoft.com/office/drawing/2014/main" id="{43C9519E-101D-0D4A-A189-20C262A83738}"/>
              </a:ext>
            </a:extLst>
          </p:cNvPr>
          <p:cNvSpPr txBox="1">
            <a:spLocks/>
          </p:cNvSpPr>
          <p:nvPr/>
        </p:nvSpPr>
        <p:spPr>
          <a:xfrm>
            <a:off x="533400" y="3257550"/>
            <a:ext cx="3700461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dirty="0">
                <a:solidFill>
                  <a:schemeClr val="accent2"/>
                </a:solidFill>
              </a:rPr>
              <a:t>Non-speculative cat &amp; </a:t>
            </a:r>
            <a:r>
              <a:rPr lang="en-US" sz="1200" dirty="0" err="1">
                <a:solidFill>
                  <a:schemeClr val="accent2"/>
                </a:solidFill>
              </a:rPr>
              <a:t>pca</a:t>
            </a:r>
            <a:r>
              <a:rPr lang="en-US" sz="1200" dirty="0">
                <a:solidFill>
                  <a:schemeClr val="accent2"/>
                </a:solidFill>
              </a:rPr>
              <a:t> oversampling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8C52D3-A07D-D04C-B5F6-2535D27C4434}"/>
              </a:ext>
            </a:extLst>
          </p:cNvPr>
          <p:cNvSpPr/>
          <p:nvPr/>
        </p:nvSpPr>
        <p:spPr>
          <a:xfrm>
            <a:off x="728566" y="478475"/>
            <a:ext cx="26677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train       </a:t>
            </a:r>
            <a:r>
              <a:rPr lang="en-US" sz="1050" dirty="0" err="1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val</a:t>
            </a:r>
            <a:r>
              <a:rPr lang="en-US" sz="105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		difference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19260E-1D72-5B47-9B7A-1D74C09AEE81}"/>
              </a:ext>
            </a:extLst>
          </p:cNvPr>
          <p:cNvSpPr/>
          <p:nvPr/>
        </p:nvSpPr>
        <p:spPr>
          <a:xfrm>
            <a:off x="8866413" y="0"/>
            <a:ext cx="277587" cy="3984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C124B9-996D-2442-B396-09ECCDD00F6A}"/>
              </a:ext>
            </a:extLst>
          </p:cNvPr>
          <p:cNvSpPr/>
          <p:nvPr/>
        </p:nvSpPr>
        <p:spPr>
          <a:xfrm>
            <a:off x="2585074" y="625186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</a:t>
            </a:r>
            <a:r>
              <a:rPr lang="en-US" sz="800" i="1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3C890B-A2AA-364F-939D-63824C03AE30}"/>
              </a:ext>
            </a:extLst>
          </p:cNvPr>
          <p:cNvSpPr/>
          <p:nvPr/>
        </p:nvSpPr>
        <p:spPr>
          <a:xfrm>
            <a:off x="6686019" y="209550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</a:t>
            </a:r>
            <a:r>
              <a:rPr lang="en-US" sz="800" i="1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455385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F8453-E2A3-2B4E-BA1D-912348A4B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0857C-9F1B-C84B-A44F-2CC9A31C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46" y="357191"/>
            <a:ext cx="4060756" cy="3300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7EC4B9-7164-9243-84B9-F7146CBF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312" y="4105275"/>
            <a:ext cx="4516438" cy="620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C64520-EC53-B142-AC5F-E17370D0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38" y="379199"/>
            <a:ext cx="4254288" cy="32686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E60C02-5297-6146-96D1-723CAD8DE1BA}"/>
              </a:ext>
            </a:extLst>
          </p:cNvPr>
          <p:cNvSpPr/>
          <p:nvPr/>
        </p:nvSpPr>
        <p:spPr>
          <a:xfrm>
            <a:off x="928590" y="4431196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0.3340  0.3047 	-0.0293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6F99A-AC07-D847-8757-167EC1CF0D55}"/>
              </a:ext>
            </a:extLst>
          </p:cNvPr>
          <p:cNvSpPr/>
          <p:nvPr/>
        </p:nvSpPr>
        <p:spPr>
          <a:xfrm>
            <a:off x="928590" y="4121788"/>
            <a:ext cx="2882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train       </a:t>
            </a:r>
            <a:r>
              <a:rPr lang="en-US" dirty="0" err="1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val</a:t>
            </a:r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	difference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DA9B7-195A-3340-9467-7C948BE418EF}"/>
              </a:ext>
            </a:extLst>
          </p:cNvPr>
          <p:cNvSpPr/>
          <p:nvPr/>
        </p:nvSpPr>
        <p:spPr>
          <a:xfrm>
            <a:off x="4729163" y="4414838"/>
            <a:ext cx="4672012" cy="101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7C44E07E-BCC3-EE4C-8A2A-9D5BE85B3D50}"/>
              </a:ext>
            </a:extLst>
          </p:cNvPr>
          <p:cNvSpPr txBox="1">
            <a:spLocks/>
          </p:cNvSpPr>
          <p:nvPr/>
        </p:nvSpPr>
        <p:spPr>
          <a:xfrm>
            <a:off x="2690813" y="-337803"/>
            <a:ext cx="5081587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Two trials of Logistic  Regression on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2688472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3307-31CC-7C4A-A1EF-ADD5350DA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2FB58C16-35D7-A64B-8B0F-3473CE92FD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3840" y="0"/>
            <a:ext cx="7137885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 results</a:t>
            </a:r>
            <a:br>
              <a:rPr lang="en-US" dirty="0"/>
            </a:br>
            <a:r>
              <a:rPr lang="en-US" sz="2800" dirty="0"/>
              <a:t>(early phases of analysis)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781730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2064D-7B92-7343-8041-64E869840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5D64B-C19F-2240-A1F2-3A1AA432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86" y="1283789"/>
            <a:ext cx="3614677" cy="322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B8116-3FEA-E847-BFD3-58CE446E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6" y="1076445"/>
            <a:ext cx="4412031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93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1E05AC-10B2-194D-8F91-E1FF43B283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243A5-5C81-D641-88A8-444F4B07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3" y="983847"/>
            <a:ext cx="4385208" cy="3532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A2D1E-E87D-724C-9EF6-E1578881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26" y="972272"/>
            <a:ext cx="3915771" cy="3209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B2DB0-87B8-E145-BA61-8D6778E7F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90" y="103208"/>
            <a:ext cx="4152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18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2064D-7B92-7343-8041-64E869840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5D64B-C19F-2240-A1F2-3A1AA432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86" y="1283789"/>
            <a:ext cx="3614677" cy="322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B8116-3FEA-E847-BFD3-58CE446E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6" y="1076445"/>
            <a:ext cx="4412031" cy="3314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696938-F5B5-A14D-931D-42EBE3010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798"/>
            <a:ext cx="9144000" cy="38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49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2064D-7B92-7343-8041-64E869840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5D64B-C19F-2240-A1F2-3A1AA432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86" y="1283789"/>
            <a:ext cx="3614677" cy="322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B8116-3FEA-E847-BFD3-58CE446E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6" y="1076445"/>
            <a:ext cx="4412031" cy="331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3DB4-9CA5-6743-9026-CBECA4FAA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497"/>
            <a:ext cx="9144000" cy="439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F36FC-BB2B-AD4A-B997-528015BDF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690A5-5D52-7447-B795-13C33068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527" y="1099595"/>
            <a:ext cx="4668473" cy="3291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6ACC1-9363-DB49-8613-205C7FB2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" y="1226916"/>
            <a:ext cx="4427049" cy="300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8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90074-DCB1-F048-8C44-F884FC1EB2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C85C3-2567-8D46-91D1-96C0842F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435" y="712968"/>
            <a:ext cx="5130800" cy="4203700"/>
          </a:xfrm>
          <a:prstGeom prst="rect">
            <a:avLst/>
          </a:prstGeom>
        </p:spPr>
      </p:pic>
      <p:sp>
        <p:nvSpPr>
          <p:cNvPr id="7" name="Google Shape;102;p14">
            <a:extLst>
              <a:ext uri="{FF2B5EF4-FFF2-40B4-BE49-F238E27FC236}">
                <a16:creationId xmlns:a16="http://schemas.microsoft.com/office/drawing/2014/main" id="{1E6C034F-F188-444F-B658-DC35754169D5}"/>
              </a:ext>
            </a:extLst>
          </p:cNvPr>
          <p:cNvSpPr txBox="1">
            <a:spLocks/>
          </p:cNvSpPr>
          <p:nvPr/>
        </p:nvSpPr>
        <p:spPr>
          <a:xfrm>
            <a:off x="0" y="416689"/>
            <a:ext cx="422475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4800" dirty="0">
                <a:solidFill>
                  <a:schemeClr val="accent2"/>
                </a:solidFill>
              </a:rPr>
              <a:t>Ingredients in cocktails</a:t>
            </a:r>
          </a:p>
        </p:txBody>
      </p:sp>
      <p:sp>
        <p:nvSpPr>
          <p:cNvPr id="8" name="Google Shape;102;p14">
            <a:extLst>
              <a:ext uri="{FF2B5EF4-FFF2-40B4-BE49-F238E27FC236}">
                <a16:creationId xmlns:a16="http://schemas.microsoft.com/office/drawing/2014/main" id="{AA4D8B9A-F6B8-254B-A92C-12C2C80C4880}"/>
              </a:ext>
            </a:extLst>
          </p:cNvPr>
          <p:cNvSpPr txBox="1">
            <a:spLocks/>
          </p:cNvSpPr>
          <p:nvPr/>
        </p:nvSpPr>
        <p:spPr>
          <a:xfrm>
            <a:off x="430194" y="1484502"/>
            <a:ext cx="422475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4800" dirty="0">
                <a:solidFill>
                  <a:srgbClr val="FF0000"/>
                </a:solidFill>
              </a:rPr>
              <a:t>GIGO ?</a:t>
            </a: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C165E70A-14FF-4940-9F69-1AE51E9F110E}"/>
              </a:ext>
            </a:extLst>
          </p:cNvPr>
          <p:cNvSpPr txBox="1">
            <a:spLocks/>
          </p:cNvSpPr>
          <p:nvPr/>
        </p:nvSpPr>
        <p:spPr>
          <a:xfrm>
            <a:off x="430195" y="2949702"/>
            <a:ext cx="2612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rgbClr val="7030A0"/>
                </a:solidFill>
              </a:rPr>
              <a:t>Literal interpretation of words can be thorny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49C25-DC77-1146-80F9-3B95DBFEDDEB}"/>
              </a:ext>
            </a:extLst>
          </p:cNvPr>
          <p:cNvSpPr/>
          <p:nvPr/>
        </p:nvSpPr>
        <p:spPr>
          <a:xfrm>
            <a:off x="3225338" y="714894"/>
            <a:ext cx="490451" cy="19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4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4F9C00-0890-5F41-B1F0-C448058F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4" y="392575"/>
            <a:ext cx="4152900" cy="72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A9E14-36C6-4F48-9F41-E5DECEE2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56" y="1770926"/>
            <a:ext cx="4561004" cy="2501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683A9-7AB1-8E47-A73E-DC5D6ACAC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727" y="2338087"/>
            <a:ext cx="4347201" cy="187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20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F36FC-BB2B-AD4A-B997-528015BDF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55452-3422-BF43-AD10-ED317B25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24" y="1279463"/>
            <a:ext cx="4294208" cy="3159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F328F-E1CC-C043-B9ED-22CBCD72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3" y="1307939"/>
            <a:ext cx="4182890" cy="29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317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6A637-CB56-0946-9E2A-57CBECECA3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53E72-3491-5541-B08C-4A11D94F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49" y="173619"/>
            <a:ext cx="3465812" cy="4770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46364-AA04-9748-B58B-3628B79B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16" y="138895"/>
            <a:ext cx="3739532" cy="47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7CCFE-0FD0-BD46-AB98-0C7E2A62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82" y="109728"/>
            <a:ext cx="5028692" cy="4798018"/>
          </a:xfrm>
          <a:prstGeom prst="rect">
            <a:avLst/>
          </a:prstGeom>
        </p:spPr>
      </p:pic>
      <p:sp>
        <p:nvSpPr>
          <p:cNvPr id="6" name="Google Shape;102;p14">
            <a:extLst>
              <a:ext uri="{FF2B5EF4-FFF2-40B4-BE49-F238E27FC236}">
                <a16:creationId xmlns:a16="http://schemas.microsoft.com/office/drawing/2014/main" id="{8229DFEB-1443-A14E-94CB-F7A8F9EAE9C6}"/>
              </a:ext>
            </a:extLst>
          </p:cNvPr>
          <p:cNvSpPr txBox="1">
            <a:spLocks/>
          </p:cNvSpPr>
          <p:nvPr/>
        </p:nvSpPr>
        <p:spPr>
          <a:xfrm>
            <a:off x="64008" y="73152"/>
            <a:ext cx="3557016" cy="171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Linking datasets to provide target labels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83527" y="-208649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61611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0A4EC3EC-595C-244D-8FFC-B6F293D3CDDA}"/>
              </a:ext>
            </a:extLst>
          </p:cNvPr>
          <p:cNvSpPr txBox="1">
            <a:spLocks/>
          </p:cNvSpPr>
          <p:nvPr/>
        </p:nvSpPr>
        <p:spPr>
          <a:xfrm>
            <a:off x="454914" y="2229612"/>
            <a:ext cx="242316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Python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NLTK </a:t>
            </a:r>
            <a:r>
              <a:rPr lang="en-US" sz="1600" i="1" dirty="0" err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Lemmetizer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helped a little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AAD14-63AE-D544-939E-07EE6DF8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86" y="3351276"/>
            <a:ext cx="1358900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DCD3F8-5CB2-724A-A57F-80449AE63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097" y="4626864"/>
            <a:ext cx="336858" cy="3735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F06891-1D9A-B84E-97C0-407D45929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097" y="2343150"/>
            <a:ext cx="336858" cy="3735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04E303-9A62-5845-9BCF-420571834A67}"/>
              </a:ext>
            </a:extLst>
          </p:cNvPr>
          <p:cNvCxnSpPr>
            <a:cxnSpLocks/>
          </p:cNvCxnSpPr>
          <p:nvPr/>
        </p:nvCxnSpPr>
        <p:spPr>
          <a:xfrm>
            <a:off x="3794760" y="2569464"/>
            <a:ext cx="45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C96C82-DA84-A844-B4DC-0D937B4CEF12}"/>
              </a:ext>
            </a:extLst>
          </p:cNvPr>
          <p:cNvCxnSpPr>
            <a:cxnSpLocks/>
          </p:cNvCxnSpPr>
          <p:nvPr/>
        </p:nvCxnSpPr>
        <p:spPr>
          <a:xfrm>
            <a:off x="3794760" y="4857750"/>
            <a:ext cx="4526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7579D9F-26DB-204D-A029-CD4E4AB315B2}"/>
              </a:ext>
            </a:extLst>
          </p:cNvPr>
          <p:cNvSpPr/>
          <p:nvPr/>
        </p:nvSpPr>
        <p:spPr>
          <a:xfrm>
            <a:off x="8085221" y="2396691"/>
            <a:ext cx="336885" cy="1732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865317E-C1BD-B349-9EB5-32B3B36ED480}"/>
              </a:ext>
            </a:extLst>
          </p:cNvPr>
          <p:cNvSpPr/>
          <p:nvPr/>
        </p:nvSpPr>
        <p:spPr>
          <a:xfrm>
            <a:off x="8085221" y="4695725"/>
            <a:ext cx="336885" cy="1732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102;p14">
            <a:extLst>
              <a:ext uri="{FF2B5EF4-FFF2-40B4-BE49-F238E27FC236}">
                <a16:creationId xmlns:a16="http://schemas.microsoft.com/office/drawing/2014/main" id="{5B2CCFD1-D4F7-744D-B223-12A6FE65FD14}"/>
              </a:ext>
            </a:extLst>
          </p:cNvPr>
          <p:cNvSpPr txBox="1">
            <a:spLocks/>
          </p:cNvSpPr>
          <p:nvPr/>
        </p:nvSpPr>
        <p:spPr>
          <a:xfrm>
            <a:off x="578358" y="971550"/>
            <a:ext cx="2770632" cy="171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i="1" dirty="0">
                <a:solidFill>
                  <a:schemeClr val="accent2"/>
                </a:solidFill>
              </a:rPr>
              <a:t>A significant pre-processing step</a:t>
            </a:r>
          </a:p>
        </p:txBody>
      </p:sp>
    </p:spTree>
    <p:extLst>
      <p:ext uri="{BB962C8B-B14F-4D97-AF65-F5344CB8AC3E}">
        <p14:creationId xmlns:p14="http://schemas.microsoft.com/office/powerpoint/2010/main" val="307133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24" grpId="0" animBg="1"/>
      <p:bldP spid="24" grpId="1" animBg="1"/>
      <p:bldP spid="25" grpId="0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0" y="-183111"/>
            <a:ext cx="914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2"/>
                </a:solidFill>
              </a:rPr>
              <a:t>Class imbalance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167879" y="4012157"/>
            <a:ext cx="288289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</a:rPr>
              <a:t>Proportions: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05341-D4D1-5F40-A9C1-3294280A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807" y="882725"/>
            <a:ext cx="3927925" cy="2766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374F1-55DF-614D-AB77-032FC0E1F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921" y="-967740"/>
            <a:ext cx="4521200" cy="876300"/>
          </a:xfrm>
          <a:prstGeom prst="rect">
            <a:avLst/>
          </a:prstGeom>
        </p:spPr>
      </p:pic>
      <p:sp>
        <p:nvSpPr>
          <p:cNvPr id="7" name="Google Shape;103;p14">
            <a:extLst>
              <a:ext uri="{FF2B5EF4-FFF2-40B4-BE49-F238E27FC236}">
                <a16:creationId xmlns:a16="http://schemas.microsoft.com/office/drawing/2014/main" id="{6D679A9A-5944-8A4A-B661-27256A2FEB55}"/>
              </a:ext>
            </a:extLst>
          </p:cNvPr>
          <p:cNvSpPr txBox="1">
            <a:spLocks/>
          </p:cNvSpPr>
          <p:nvPr/>
        </p:nvSpPr>
        <p:spPr>
          <a:xfrm>
            <a:off x="4853246" y="3547110"/>
            <a:ext cx="1788622" cy="13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 a cocktail </a:t>
            </a:r>
            <a:r>
              <a:rPr lang="en-US" sz="1800" dirty="0" err="1">
                <a:solidFill>
                  <a:schemeClr val="bg1"/>
                </a:solidFill>
              </a:rPr>
              <a:t>as</a:t>
            </a:r>
            <a:r>
              <a:rPr lang="en-US" sz="1600" dirty="0" err="1">
                <a:solidFill>
                  <a:schemeClr val="bg1"/>
                </a:solidFill>
              </a:rPr>
              <a:t>;kj;kj;k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0.143758</a:t>
            </a: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Google Shape;103;p14">
            <a:extLst>
              <a:ext uri="{FF2B5EF4-FFF2-40B4-BE49-F238E27FC236}">
                <a16:creationId xmlns:a16="http://schemas.microsoft.com/office/drawing/2014/main" id="{9394C99C-0178-1841-9CE6-98CFE77647BA}"/>
              </a:ext>
            </a:extLst>
          </p:cNvPr>
          <p:cNvSpPr txBox="1">
            <a:spLocks/>
          </p:cNvSpPr>
          <p:nvPr/>
        </p:nvSpPr>
        <p:spPr>
          <a:xfrm>
            <a:off x="3223951" y="3547110"/>
            <a:ext cx="1805248" cy="203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Not in a cocktail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0.856242</a:t>
            </a: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61929-7F6D-5549-BDEF-2073BAE4DA82}"/>
              </a:ext>
            </a:extLst>
          </p:cNvPr>
          <p:cNvSpPr/>
          <p:nvPr/>
        </p:nvSpPr>
        <p:spPr>
          <a:xfrm>
            <a:off x="3491345" y="4305992"/>
            <a:ext cx="1288473" cy="4322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A381FB-8011-D34D-93CA-FB12ADCD6252}"/>
              </a:ext>
            </a:extLst>
          </p:cNvPr>
          <p:cNvSpPr/>
          <p:nvPr/>
        </p:nvSpPr>
        <p:spPr>
          <a:xfrm>
            <a:off x="5153891" y="4305992"/>
            <a:ext cx="1330036" cy="4322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03;p14">
            <a:extLst>
              <a:ext uri="{FF2B5EF4-FFF2-40B4-BE49-F238E27FC236}">
                <a16:creationId xmlns:a16="http://schemas.microsoft.com/office/drawing/2014/main" id="{57E7D84F-29C2-A940-816D-F8A4E139F4AB}"/>
              </a:ext>
            </a:extLst>
          </p:cNvPr>
          <p:cNvSpPr txBox="1">
            <a:spLocks/>
          </p:cNvSpPr>
          <p:nvPr/>
        </p:nvSpPr>
        <p:spPr>
          <a:xfrm>
            <a:off x="6564630" y="926056"/>
            <a:ext cx="1230630" cy="220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2000" dirty="0">
                <a:solidFill>
                  <a:srgbClr val="00B0F0"/>
                </a:solidFill>
              </a:rPr>
              <a:t>So </a:t>
            </a:r>
            <a:r>
              <a:rPr lang="en-US" sz="2000" b="1" i="1" dirty="0">
                <a:solidFill>
                  <a:srgbClr val="00B0F0"/>
                </a:solidFill>
              </a:rPr>
              <a:t>accuracy </a:t>
            </a:r>
            <a:r>
              <a:rPr lang="en-US" sz="2000" dirty="0">
                <a:solidFill>
                  <a:srgbClr val="00B0F0"/>
                </a:solidFill>
              </a:rPr>
              <a:t>will </a:t>
            </a:r>
            <a:r>
              <a:rPr lang="en-US" sz="2000" b="1" dirty="0">
                <a:solidFill>
                  <a:srgbClr val="00B0F0"/>
                </a:solidFill>
              </a:rPr>
              <a:t>not</a:t>
            </a:r>
            <a:r>
              <a:rPr lang="en-US" sz="2000" dirty="0">
                <a:solidFill>
                  <a:srgbClr val="00B0F0"/>
                </a:solidFill>
              </a:rPr>
              <a:t> be a good metric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F955ACEE-AB0B-AD4B-801A-D15BFD606EFD}"/>
              </a:ext>
            </a:extLst>
          </p:cNvPr>
          <p:cNvSpPr txBox="1">
            <a:spLocks/>
          </p:cNvSpPr>
          <p:nvPr/>
        </p:nvSpPr>
        <p:spPr>
          <a:xfrm>
            <a:off x="4981448" y="-398197"/>
            <a:ext cx="47274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</a:t>
            </a:r>
          </a:p>
        </p:txBody>
      </p: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39742EEF-D4DC-534C-9DB4-C7E8FA98D484}"/>
              </a:ext>
            </a:extLst>
          </p:cNvPr>
          <p:cNvSpPr txBox="1">
            <a:spLocks/>
          </p:cNvSpPr>
          <p:nvPr/>
        </p:nvSpPr>
        <p:spPr>
          <a:xfrm>
            <a:off x="3525181" y="84667"/>
            <a:ext cx="4727448" cy="60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  <a:latin typeface="Raleway" panose="020B0503030101060003" pitchFamily="34" charset="77"/>
              </a:rPr>
              <a:t>based on just</a:t>
            </a:r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D2EA37F2-09E0-B745-87C4-8345A6AD42EE}"/>
              </a:ext>
            </a:extLst>
          </p:cNvPr>
          <p:cNvSpPr txBox="1">
            <a:spLocks/>
          </p:cNvSpPr>
          <p:nvPr/>
        </p:nvSpPr>
        <p:spPr>
          <a:xfrm>
            <a:off x="-491715" y="-289983"/>
            <a:ext cx="4741981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Logistic Regression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9551D3-A137-384F-957A-CB4B4F75A8B6}"/>
              </a:ext>
            </a:extLst>
          </p:cNvPr>
          <p:cNvSpPr/>
          <p:nvPr/>
        </p:nvSpPr>
        <p:spPr>
          <a:xfrm>
            <a:off x="1" y="1240971"/>
            <a:ext cx="9144000" cy="101237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2000">
                <a:srgbClr val="FCFEFF"/>
              </a:gs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23547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1131</Words>
  <Application>Microsoft Macintosh PowerPoint</Application>
  <PresentationFormat>On-screen Show (16:9)</PresentationFormat>
  <Paragraphs>317</Paragraphs>
  <Slides>62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Lato</vt:lpstr>
      <vt:lpstr>Calibri</vt:lpstr>
      <vt:lpstr>Cambria Math</vt:lpstr>
      <vt:lpstr>Raleway</vt:lpstr>
      <vt:lpstr>Geneva</vt:lpstr>
      <vt:lpstr>Arial</vt:lpstr>
      <vt:lpstr>Montserrat</vt:lpstr>
      <vt:lpstr>Antonio template</vt:lpstr>
      <vt:lpstr>To cocktail or not to</vt:lpstr>
      <vt:lpstr>Predicting whether a food is used in a cocktail recipe</vt:lpstr>
      <vt:lpstr>PowerPoint Presentation</vt:lpstr>
      <vt:lpstr>5,000,000+</vt:lpstr>
      <vt:lpstr>PowerPoint Presentation</vt:lpstr>
      <vt:lpstr>PowerPoint Presentation</vt:lpstr>
      <vt:lpstr>PowerPoint Presentation</vt:lpstr>
      <vt:lpstr>Class imbalance</vt:lpstr>
      <vt:lpstr>PowerPoint Presentation</vt:lpstr>
      <vt:lpstr>PowerPoint Presentation</vt:lpstr>
      <vt:lpstr>PowerPoint Presentation</vt:lpstr>
      <vt:lpstr>Logistic Regression (on continuous features)  coefficients</vt:lpstr>
      <vt:lpstr>Logistic Regression (on continuous features)  coefficients</vt:lpstr>
      <vt:lpstr>PowerPoint Presentation</vt:lpstr>
      <vt:lpstr> Insight into food feature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(on continuous features)  coefficients</vt:lpstr>
      <vt:lpstr>Logistic Regression (on continuous features)  coefficients</vt:lpstr>
      <vt:lpstr>XGBoost ‘Important Features’</vt:lpstr>
      <vt:lpstr>XGBoost ‘Important Features’</vt:lpstr>
      <vt:lpstr>PowerPoint Presentation</vt:lpstr>
      <vt:lpstr> 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More speculative  feature engineering</vt:lpstr>
      <vt:lpstr>Food DB provides</vt:lpstr>
      <vt:lpstr> Thus 8,000 new continuous features</vt:lpstr>
      <vt:lpstr>PowerPoint Presentation</vt:lpstr>
      <vt:lpstr>Logistic Regression (on continuous features)  coefficients</vt:lpstr>
      <vt:lpstr>Logistic Regression (on continuous features)  coefficients</vt:lpstr>
      <vt:lpstr>XGBoost ‘Important Features’</vt:lpstr>
      <vt:lpstr>XGBoost ‘Important Features’</vt:lpstr>
      <vt:lpstr> Exploring False Positives</vt:lpstr>
      <vt:lpstr>PowerPoint Presentation</vt:lpstr>
      <vt:lpstr>Future steps</vt:lpstr>
      <vt:lpstr>PowerPoint Presentation</vt:lpstr>
      <vt:lpstr>To cocktail or not to</vt:lpstr>
      <vt:lpstr>Appendix</vt:lpstr>
      <vt:lpstr>PowerPoint Presentation</vt:lpstr>
      <vt:lpstr>PowerPoint Presentation</vt:lpstr>
      <vt:lpstr>Initial results (early phases of analysis)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cocktail or not to</dc:title>
  <cp:lastModifiedBy>Joshua Mailman</cp:lastModifiedBy>
  <cp:revision>240</cp:revision>
  <cp:lastPrinted>2021-02-10T10:45:39Z</cp:lastPrinted>
  <dcterms:modified xsi:type="dcterms:W3CDTF">2021-02-14T04:52:10Z</dcterms:modified>
</cp:coreProperties>
</file>